
<file path=[Content_Types].xml><?xml version="1.0" encoding="utf-8"?>
<Types xmlns="http://schemas.openxmlformats.org/package/2006/content-types">
  <Default Extension="fntdata" ContentType="application/x-fontdata"/>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4"/>
  </p:sldMasterIdLst>
  <p:notesMasterIdLst>
    <p:notesMasterId r:id="rId24"/>
  </p:notesMasterIdLst>
  <p:sldIdLst>
    <p:sldId id="256" r:id="rId5"/>
    <p:sldId id="257" r:id="rId6"/>
    <p:sldId id="258" r:id="rId7"/>
    <p:sldId id="259" r:id="rId8"/>
    <p:sldId id="260" r:id="rId9"/>
    <p:sldId id="261" r:id="rId10"/>
    <p:sldId id="262" r:id="rId11"/>
    <p:sldId id="263" r:id="rId12"/>
    <p:sldId id="270" r:id="rId13"/>
    <p:sldId id="271" r:id="rId14"/>
    <p:sldId id="272" r:id="rId15"/>
    <p:sldId id="273" r:id="rId16"/>
    <p:sldId id="274" r:id="rId17"/>
    <p:sldId id="264" r:id="rId18"/>
    <p:sldId id="265" r:id="rId19"/>
    <p:sldId id="266" r:id="rId20"/>
    <p:sldId id="267" r:id="rId21"/>
    <p:sldId id="268" r:id="rId22"/>
    <p:sldId id="269" r:id="rId23"/>
  </p:sldIdLst>
  <p:sldSz cx="12192000" cy="6858000"/>
  <p:notesSz cx="6858000" cy="9144000"/>
  <p:embeddedFontLst>
    <p:embeddedFont>
      <p:font typeface="Century Gothic" panose="020B0502020202020204" pitchFamily="34" charset="0"/>
      <p:regular r:id="rId25"/>
      <p:bold r:id="rId26"/>
      <p:italic r:id="rId27"/>
      <p:boldItalic r:id="rId28"/>
    </p:embeddedFont>
  </p:embeddedFontLst>
  <p:custDataLst>
    <p:tags r:id="rId29"/>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0" roundtripDataSignature="AMtx7mhlYlCtF+airiOZksSy3UV5ad0gh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A00D1B7-B8D5-4E7A-B0DB-3345A276A2B0}" v="19" dt="2025-08-17T19:57:12.467"/>
  </p1510:revLst>
</p1510:revInfo>
</file>

<file path=ppt/tableStyles.xml><?xml version="1.0" encoding="utf-8"?>
<a:tblStyleLst xmlns:a="http://schemas.openxmlformats.org/drawingml/2006/main" def="{802198C4-3087-4945-87E3-76CBB3509B7E}">
  <a:tblStyle styleId="{802198C4-3087-4945-87E3-76CBB3509B7E}"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6" d="100"/>
          <a:sy n="106" d="100"/>
        </p:scale>
        <p:origin x="756" y="9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2.fntdata"/><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1.fntdata"/><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gs" Target="tags/tag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font" Target="fonts/font4.fntdata"/><Relationship Id="rId36"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font" Target="fonts/font3.fntdata"/><Relationship Id="rId30" Type="http://customschemas.google.com/relationships/presentationmetadata" Target="metadata"/><Relationship Id="rId35" Type="http://schemas.microsoft.com/office/2016/11/relationships/changesInfo" Target="changesInfos/changesInfo1.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rchevka, Kristian" userId="32147096-0d0a-472f-8a3d-25b3c140da67" providerId="ADAL" clId="{1A00D1B7-B8D5-4E7A-B0DB-3345A276A2B0}"/>
    <pc:docChg chg="undo custSel addSld delSld modSld">
      <pc:chgData name="Marchevka, Kristian" userId="32147096-0d0a-472f-8a3d-25b3c140da67" providerId="ADAL" clId="{1A00D1B7-B8D5-4E7A-B0DB-3345A276A2B0}" dt="2025-08-17T19:57:12.466" v="10150"/>
      <pc:docMkLst>
        <pc:docMk/>
      </pc:docMkLst>
      <pc:sldChg chg="addSp modSp mod">
        <pc:chgData name="Marchevka, Kristian" userId="32147096-0d0a-472f-8a3d-25b3c140da67" providerId="ADAL" clId="{1A00D1B7-B8D5-4E7A-B0DB-3345A276A2B0}" dt="2025-08-17T19:57:12.466" v="10150"/>
        <pc:sldMkLst>
          <pc:docMk/>
          <pc:sldMk cId="0" sldId="256"/>
        </pc:sldMkLst>
        <pc:spChg chg="mod">
          <ac:chgData name="Marchevka, Kristian" userId="32147096-0d0a-472f-8a3d-25b3c140da67" providerId="ADAL" clId="{1A00D1B7-B8D5-4E7A-B0DB-3345A276A2B0}" dt="2025-08-17T16:33:40.279" v="15" actId="20577"/>
          <ac:spMkLst>
            <pc:docMk/>
            <pc:sldMk cId="0" sldId="256"/>
            <ac:spMk id="145" creationId="{00000000-0000-0000-0000-000000000000}"/>
          </ac:spMkLst>
        </pc:spChg>
        <pc:picChg chg="add mod">
          <ac:chgData name="Marchevka, Kristian" userId="32147096-0d0a-472f-8a3d-25b3c140da67" providerId="ADAL" clId="{1A00D1B7-B8D5-4E7A-B0DB-3345A276A2B0}" dt="2025-08-17T19:57:12.466" v="10150"/>
          <ac:picMkLst>
            <pc:docMk/>
            <pc:sldMk cId="0" sldId="256"/>
            <ac:picMk id="15" creationId="{6A0FAC20-9B8D-D662-7FA1-22F7C9F7DF0D}"/>
          </ac:picMkLst>
        </pc:picChg>
      </pc:sldChg>
      <pc:sldChg chg="addSp modSp mod">
        <pc:chgData name="Marchevka, Kristian" userId="32147096-0d0a-472f-8a3d-25b3c140da67" providerId="ADAL" clId="{1A00D1B7-B8D5-4E7A-B0DB-3345A276A2B0}" dt="2025-08-17T19:57:12.466" v="10150"/>
        <pc:sldMkLst>
          <pc:docMk/>
          <pc:sldMk cId="0" sldId="257"/>
        </pc:sldMkLst>
        <pc:spChg chg="mod">
          <ac:chgData name="Marchevka, Kristian" userId="32147096-0d0a-472f-8a3d-25b3c140da67" providerId="ADAL" clId="{1A00D1B7-B8D5-4E7A-B0DB-3345A276A2B0}" dt="2025-08-17T16:39:38.812" v="319" actId="20577"/>
          <ac:spMkLst>
            <pc:docMk/>
            <pc:sldMk cId="0" sldId="257"/>
            <ac:spMk id="152" creationId="{00000000-0000-0000-0000-000000000000}"/>
          </ac:spMkLst>
        </pc:spChg>
        <pc:picChg chg="add mod">
          <ac:chgData name="Marchevka, Kristian" userId="32147096-0d0a-472f-8a3d-25b3c140da67" providerId="ADAL" clId="{1A00D1B7-B8D5-4E7A-B0DB-3345A276A2B0}" dt="2025-08-17T19:57:12.466" v="10150"/>
          <ac:picMkLst>
            <pc:docMk/>
            <pc:sldMk cId="0" sldId="257"/>
            <ac:picMk id="7" creationId="{F99C790B-8148-8831-82AF-114F355E7D93}"/>
          </ac:picMkLst>
        </pc:picChg>
        <pc:picChg chg="mod">
          <ac:chgData name="Marchevka, Kristian" userId="32147096-0d0a-472f-8a3d-25b3c140da67" providerId="ADAL" clId="{1A00D1B7-B8D5-4E7A-B0DB-3345A276A2B0}" dt="2025-08-17T16:39:42.451" v="320" actId="14100"/>
          <ac:picMkLst>
            <pc:docMk/>
            <pc:sldMk cId="0" sldId="257"/>
            <ac:picMk id="153" creationId="{00000000-0000-0000-0000-000000000000}"/>
          </ac:picMkLst>
        </pc:picChg>
      </pc:sldChg>
      <pc:sldChg chg="addSp delSp modSp mod">
        <pc:chgData name="Marchevka, Kristian" userId="32147096-0d0a-472f-8a3d-25b3c140da67" providerId="ADAL" clId="{1A00D1B7-B8D5-4E7A-B0DB-3345A276A2B0}" dt="2025-08-17T19:57:12.466" v="10150"/>
        <pc:sldMkLst>
          <pc:docMk/>
          <pc:sldMk cId="0" sldId="258"/>
        </pc:sldMkLst>
        <pc:spChg chg="del mod">
          <ac:chgData name="Marchevka, Kristian" userId="32147096-0d0a-472f-8a3d-25b3c140da67" providerId="ADAL" clId="{1A00D1B7-B8D5-4E7A-B0DB-3345A276A2B0}" dt="2025-08-17T17:01:45.709" v="1721" actId="478"/>
          <ac:spMkLst>
            <pc:docMk/>
            <pc:sldMk cId="0" sldId="258"/>
            <ac:spMk id="160" creationId="{00000000-0000-0000-0000-000000000000}"/>
          </ac:spMkLst>
        </pc:spChg>
        <pc:graphicFrameChg chg="mod modGraphic">
          <ac:chgData name="Marchevka, Kristian" userId="32147096-0d0a-472f-8a3d-25b3c140da67" providerId="ADAL" clId="{1A00D1B7-B8D5-4E7A-B0DB-3345A276A2B0}" dt="2025-08-17T17:01:52.706" v="1722" actId="1076"/>
          <ac:graphicFrameMkLst>
            <pc:docMk/>
            <pc:sldMk cId="0" sldId="258"/>
            <ac:graphicFrameMk id="161" creationId="{00000000-0000-0000-0000-000000000000}"/>
          </ac:graphicFrameMkLst>
        </pc:graphicFrameChg>
        <pc:picChg chg="add mod">
          <ac:chgData name="Marchevka, Kristian" userId="32147096-0d0a-472f-8a3d-25b3c140da67" providerId="ADAL" clId="{1A00D1B7-B8D5-4E7A-B0DB-3345A276A2B0}" dt="2025-08-17T19:57:12.466" v="10150"/>
          <ac:picMkLst>
            <pc:docMk/>
            <pc:sldMk cId="0" sldId="258"/>
            <ac:picMk id="5" creationId="{367831AA-1B6F-1AF5-171A-846C554F7126}"/>
          </ac:picMkLst>
        </pc:picChg>
      </pc:sldChg>
      <pc:sldChg chg="addSp modSp mod">
        <pc:chgData name="Marchevka, Kristian" userId="32147096-0d0a-472f-8a3d-25b3c140da67" providerId="ADAL" clId="{1A00D1B7-B8D5-4E7A-B0DB-3345A276A2B0}" dt="2025-08-17T19:57:12.466" v="10150"/>
        <pc:sldMkLst>
          <pc:docMk/>
          <pc:sldMk cId="0" sldId="259"/>
        </pc:sldMkLst>
        <pc:spChg chg="mod">
          <ac:chgData name="Marchevka, Kristian" userId="32147096-0d0a-472f-8a3d-25b3c140da67" providerId="ADAL" clId="{1A00D1B7-B8D5-4E7A-B0DB-3345A276A2B0}" dt="2025-08-17T17:10:19.213" v="2284" actId="113"/>
          <ac:spMkLst>
            <pc:docMk/>
            <pc:sldMk cId="0" sldId="259"/>
            <ac:spMk id="168" creationId="{00000000-0000-0000-0000-000000000000}"/>
          </ac:spMkLst>
        </pc:spChg>
        <pc:picChg chg="add mod">
          <ac:chgData name="Marchevka, Kristian" userId="32147096-0d0a-472f-8a3d-25b3c140da67" providerId="ADAL" clId="{1A00D1B7-B8D5-4E7A-B0DB-3345A276A2B0}" dt="2025-08-17T19:57:12.466" v="10150"/>
          <ac:picMkLst>
            <pc:docMk/>
            <pc:sldMk cId="0" sldId="259"/>
            <ac:picMk id="5" creationId="{1D8A58D8-19A0-A521-D34D-E6CC9A7532CF}"/>
          </ac:picMkLst>
        </pc:picChg>
      </pc:sldChg>
      <pc:sldChg chg="addSp modSp mod">
        <pc:chgData name="Marchevka, Kristian" userId="32147096-0d0a-472f-8a3d-25b3c140da67" providerId="ADAL" clId="{1A00D1B7-B8D5-4E7A-B0DB-3345A276A2B0}" dt="2025-08-17T19:57:12.466" v="10150"/>
        <pc:sldMkLst>
          <pc:docMk/>
          <pc:sldMk cId="0" sldId="260"/>
        </pc:sldMkLst>
        <pc:spChg chg="add mod">
          <ac:chgData name="Marchevka, Kristian" userId="32147096-0d0a-472f-8a3d-25b3c140da67" providerId="ADAL" clId="{1A00D1B7-B8D5-4E7A-B0DB-3345A276A2B0}" dt="2025-08-17T17:25:44.252" v="3852" actId="20577"/>
          <ac:spMkLst>
            <pc:docMk/>
            <pc:sldMk cId="0" sldId="260"/>
            <ac:spMk id="2" creationId="{9304DC90-A3F8-6199-3DFC-19CA39906C7D}"/>
          </ac:spMkLst>
        </pc:spChg>
        <pc:spChg chg="mod">
          <ac:chgData name="Marchevka, Kristian" userId="32147096-0d0a-472f-8a3d-25b3c140da67" providerId="ADAL" clId="{1A00D1B7-B8D5-4E7A-B0DB-3345A276A2B0}" dt="2025-08-17T17:26:57.152" v="3866" actId="20577"/>
          <ac:spMkLst>
            <pc:docMk/>
            <pc:sldMk cId="0" sldId="260"/>
            <ac:spMk id="175" creationId="{00000000-0000-0000-0000-000000000000}"/>
          </ac:spMkLst>
        </pc:spChg>
        <pc:picChg chg="add mod">
          <ac:chgData name="Marchevka, Kristian" userId="32147096-0d0a-472f-8a3d-25b3c140da67" providerId="ADAL" clId="{1A00D1B7-B8D5-4E7A-B0DB-3345A276A2B0}" dt="2025-08-17T19:57:12.466" v="10150"/>
          <ac:picMkLst>
            <pc:docMk/>
            <pc:sldMk cId="0" sldId="260"/>
            <ac:picMk id="6" creationId="{AC740ECA-C1EE-BC2E-5F11-27BDDB485518}"/>
          </ac:picMkLst>
        </pc:picChg>
      </pc:sldChg>
      <pc:sldChg chg="addSp modSp mod">
        <pc:chgData name="Marchevka, Kristian" userId="32147096-0d0a-472f-8a3d-25b3c140da67" providerId="ADAL" clId="{1A00D1B7-B8D5-4E7A-B0DB-3345A276A2B0}" dt="2025-08-17T19:57:12.466" v="10150"/>
        <pc:sldMkLst>
          <pc:docMk/>
          <pc:sldMk cId="0" sldId="261"/>
        </pc:sldMkLst>
        <pc:spChg chg="mod">
          <ac:chgData name="Marchevka, Kristian" userId="32147096-0d0a-472f-8a3d-25b3c140da67" providerId="ADAL" clId="{1A00D1B7-B8D5-4E7A-B0DB-3345A276A2B0}" dt="2025-08-17T17:31:25.588" v="4553" actId="20577"/>
          <ac:spMkLst>
            <pc:docMk/>
            <pc:sldMk cId="0" sldId="261"/>
            <ac:spMk id="182" creationId="{00000000-0000-0000-0000-000000000000}"/>
          </ac:spMkLst>
        </pc:spChg>
        <pc:picChg chg="add mod">
          <ac:chgData name="Marchevka, Kristian" userId="32147096-0d0a-472f-8a3d-25b3c140da67" providerId="ADAL" clId="{1A00D1B7-B8D5-4E7A-B0DB-3345A276A2B0}" dt="2025-08-17T19:57:12.466" v="10150"/>
          <ac:picMkLst>
            <pc:docMk/>
            <pc:sldMk cId="0" sldId="261"/>
            <ac:picMk id="5" creationId="{6608298A-EEB6-EBB0-8A31-6DAB76F731ED}"/>
          </ac:picMkLst>
        </pc:picChg>
      </pc:sldChg>
      <pc:sldChg chg="addSp modSp mod">
        <pc:chgData name="Marchevka, Kristian" userId="32147096-0d0a-472f-8a3d-25b3c140da67" providerId="ADAL" clId="{1A00D1B7-B8D5-4E7A-B0DB-3345A276A2B0}" dt="2025-08-17T19:57:12.466" v="10150"/>
        <pc:sldMkLst>
          <pc:docMk/>
          <pc:sldMk cId="0" sldId="262"/>
        </pc:sldMkLst>
        <pc:spChg chg="mod">
          <ac:chgData name="Marchevka, Kristian" userId="32147096-0d0a-472f-8a3d-25b3c140da67" providerId="ADAL" clId="{1A00D1B7-B8D5-4E7A-B0DB-3345A276A2B0}" dt="2025-08-17T17:37:45.799" v="5191" actId="20577"/>
          <ac:spMkLst>
            <pc:docMk/>
            <pc:sldMk cId="0" sldId="262"/>
            <ac:spMk id="189" creationId="{00000000-0000-0000-0000-000000000000}"/>
          </ac:spMkLst>
        </pc:spChg>
        <pc:picChg chg="add mod">
          <ac:chgData name="Marchevka, Kristian" userId="32147096-0d0a-472f-8a3d-25b3c140da67" providerId="ADAL" clId="{1A00D1B7-B8D5-4E7A-B0DB-3345A276A2B0}" dt="2025-08-17T19:57:12.466" v="10150"/>
          <ac:picMkLst>
            <pc:docMk/>
            <pc:sldMk cId="0" sldId="262"/>
            <ac:picMk id="5" creationId="{699B8206-16CA-8CB9-9300-1F67F4D8CD8B}"/>
          </ac:picMkLst>
        </pc:picChg>
      </pc:sldChg>
      <pc:sldChg chg="addSp modSp mod">
        <pc:chgData name="Marchevka, Kristian" userId="32147096-0d0a-472f-8a3d-25b3c140da67" providerId="ADAL" clId="{1A00D1B7-B8D5-4E7A-B0DB-3345A276A2B0}" dt="2025-08-17T19:57:12.466" v="10150"/>
        <pc:sldMkLst>
          <pc:docMk/>
          <pc:sldMk cId="0" sldId="263"/>
        </pc:sldMkLst>
        <pc:spChg chg="mod">
          <ac:chgData name="Marchevka, Kristian" userId="32147096-0d0a-472f-8a3d-25b3c140da67" providerId="ADAL" clId="{1A00D1B7-B8D5-4E7A-B0DB-3345A276A2B0}" dt="2025-08-17T17:48:41.331" v="5442" actId="114"/>
          <ac:spMkLst>
            <pc:docMk/>
            <pc:sldMk cId="0" sldId="263"/>
            <ac:spMk id="196" creationId="{00000000-0000-0000-0000-000000000000}"/>
          </ac:spMkLst>
        </pc:spChg>
        <pc:picChg chg="add mod">
          <ac:chgData name="Marchevka, Kristian" userId="32147096-0d0a-472f-8a3d-25b3c140da67" providerId="ADAL" clId="{1A00D1B7-B8D5-4E7A-B0DB-3345A276A2B0}" dt="2025-08-17T17:48:51.091" v="5444" actId="1076"/>
          <ac:picMkLst>
            <pc:docMk/>
            <pc:sldMk cId="0" sldId="263"/>
            <ac:picMk id="3" creationId="{DA7D5DBE-F389-B881-0439-5511CD44EEB5}"/>
          </ac:picMkLst>
        </pc:picChg>
        <pc:picChg chg="add mod">
          <ac:chgData name="Marchevka, Kristian" userId="32147096-0d0a-472f-8a3d-25b3c140da67" providerId="ADAL" clId="{1A00D1B7-B8D5-4E7A-B0DB-3345A276A2B0}" dt="2025-08-17T19:57:12.466" v="10150"/>
          <ac:picMkLst>
            <pc:docMk/>
            <pc:sldMk cId="0" sldId="263"/>
            <ac:picMk id="7" creationId="{CFDE2371-47E6-C26B-D81C-F8992B065DD4}"/>
          </ac:picMkLst>
        </pc:picChg>
      </pc:sldChg>
      <pc:sldChg chg="addSp modSp">
        <pc:chgData name="Marchevka, Kristian" userId="32147096-0d0a-472f-8a3d-25b3c140da67" providerId="ADAL" clId="{1A00D1B7-B8D5-4E7A-B0DB-3345A276A2B0}" dt="2025-08-17T19:57:12.466" v="10150"/>
        <pc:sldMkLst>
          <pc:docMk/>
          <pc:sldMk cId="0" sldId="264"/>
        </pc:sldMkLst>
        <pc:picChg chg="add mod">
          <ac:chgData name="Marchevka, Kristian" userId="32147096-0d0a-472f-8a3d-25b3c140da67" providerId="ADAL" clId="{1A00D1B7-B8D5-4E7A-B0DB-3345A276A2B0}" dt="2025-08-17T19:57:12.466" v="10150"/>
          <ac:picMkLst>
            <pc:docMk/>
            <pc:sldMk cId="0" sldId="264"/>
            <ac:picMk id="3" creationId="{DF9A0210-522F-E1B4-8B9A-05945B77D8B8}"/>
          </ac:picMkLst>
        </pc:picChg>
      </pc:sldChg>
      <pc:sldChg chg="addSp modSp mod">
        <pc:chgData name="Marchevka, Kristian" userId="32147096-0d0a-472f-8a3d-25b3c140da67" providerId="ADAL" clId="{1A00D1B7-B8D5-4E7A-B0DB-3345A276A2B0}" dt="2025-08-17T19:57:12.466" v="10150"/>
        <pc:sldMkLst>
          <pc:docMk/>
          <pc:sldMk cId="0" sldId="265"/>
        </pc:sldMkLst>
        <pc:spChg chg="mod">
          <ac:chgData name="Marchevka, Kristian" userId="32147096-0d0a-472f-8a3d-25b3c140da67" providerId="ADAL" clId="{1A00D1B7-B8D5-4E7A-B0DB-3345A276A2B0}" dt="2025-08-17T18:24:37.858" v="7500" actId="20577"/>
          <ac:spMkLst>
            <pc:docMk/>
            <pc:sldMk cId="0" sldId="265"/>
            <ac:spMk id="210" creationId="{00000000-0000-0000-0000-000000000000}"/>
          </ac:spMkLst>
        </pc:spChg>
        <pc:picChg chg="add mod">
          <ac:chgData name="Marchevka, Kristian" userId="32147096-0d0a-472f-8a3d-25b3c140da67" providerId="ADAL" clId="{1A00D1B7-B8D5-4E7A-B0DB-3345A276A2B0}" dt="2025-08-17T19:57:12.466" v="10150"/>
          <ac:picMkLst>
            <pc:docMk/>
            <pc:sldMk cId="0" sldId="265"/>
            <ac:picMk id="3" creationId="{61278B06-2F34-656E-EA52-65FD0405DC3A}"/>
          </ac:picMkLst>
        </pc:picChg>
      </pc:sldChg>
      <pc:sldChg chg="addSp modSp mod">
        <pc:chgData name="Marchevka, Kristian" userId="32147096-0d0a-472f-8a3d-25b3c140da67" providerId="ADAL" clId="{1A00D1B7-B8D5-4E7A-B0DB-3345A276A2B0}" dt="2025-08-17T19:57:12.466" v="10150"/>
        <pc:sldMkLst>
          <pc:docMk/>
          <pc:sldMk cId="0" sldId="266"/>
        </pc:sldMkLst>
        <pc:spChg chg="mod">
          <ac:chgData name="Marchevka, Kristian" userId="32147096-0d0a-472f-8a3d-25b3c140da67" providerId="ADAL" clId="{1A00D1B7-B8D5-4E7A-B0DB-3345A276A2B0}" dt="2025-08-17T18:30:31.821" v="8558" actId="1076"/>
          <ac:spMkLst>
            <pc:docMk/>
            <pc:sldMk cId="0" sldId="266"/>
            <ac:spMk id="217" creationId="{00000000-0000-0000-0000-000000000000}"/>
          </ac:spMkLst>
        </pc:spChg>
        <pc:picChg chg="add mod">
          <ac:chgData name="Marchevka, Kristian" userId="32147096-0d0a-472f-8a3d-25b3c140da67" providerId="ADAL" clId="{1A00D1B7-B8D5-4E7A-B0DB-3345A276A2B0}" dt="2025-08-17T19:57:12.466" v="10150"/>
          <ac:picMkLst>
            <pc:docMk/>
            <pc:sldMk cId="0" sldId="266"/>
            <ac:picMk id="3" creationId="{AFAB6C3A-B88D-04FA-18A5-6DBE88F94B27}"/>
          </ac:picMkLst>
        </pc:picChg>
      </pc:sldChg>
      <pc:sldChg chg="addSp modSp mod">
        <pc:chgData name="Marchevka, Kristian" userId="32147096-0d0a-472f-8a3d-25b3c140da67" providerId="ADAL" clId="{1A00D1B7-B8D5-4E7A-B0DB-3345A276A2B0}" dt="2025-08-17T19:57:12.466" v="10150"/>
        <pc:sldMkLst>
          <pc:docMk/>
          <pc:sldMk cId="0" sldId="267"/>
        </pc:sldMkLst>
        <pc:spChg chg="mod">
          <ac:chgData name="Marchevka, Kristian" userId="32147096-0d0a-472f-8a3d-25b3c140da67" providerId="ADAL" clId="{1A00D1B7-B8D5-4E7A-B0DB-3345A276A2B0}" dt="2025-08-17T18:36:18.254" v="9507" actId="14100"/>
          <ac:spMkLst>
            <pc:docMk/>
            <pc:sldMk cId="0" sldId="267"/>
            <ac:spMk id="224" creationId="{00000000-0000-0000-0000-000000000000}"/>
          </ac:spMkLst>
        </pc:spChg>
        <pc:picChg chg="add mod">
          <ac:chgData name="Marchevka, Kristian" userId="32147096-0d0a-472f-8a3d-25b3c140da67" providerId="ADAL" clId="{1A00D1B7-B8D5-4E7A-B0DB-3345A276A2B0}" dt="2025-08-17T19:57:12.466" v="10150"/>
          <ac:picMkLst>
            <pc:docMk/>
            <pc:sldMk cId="0" sldId="267"/>
            <ac:picMk id="3" creationId="{110F8144-9641-DAD4-743D-47D41E1920AE}"/>
          </ac:picMkLst>
        </pc:picChg>
      </pc:sldChg>
      <pc:sldChg chg="addSp modSp mod">
        <pc:chgData name="Marchevka, Kristian" userId="32147096-0d0a-472f-8a3d-25b3c140da67" providerId="ADAL" clId="{1A00D1B7-B8D5-4E7A-B0DB-3345A276A2B0}" dt="2025-08-17T19:57:12.466" v="10150"/>
        <pc:sldMkLst>
          <pc:docMk/>
          <pc:sldMk cId="0" sldId="268"/>
        </pc:sldMkLst>
        <pc:spChg chg="mod">
          <ac:chgData name="Marchevka, Kristian" userId="32147096-0d0a-472f-8a3d-25b3c140da67" providerId="ADAL" clId="{1A00D1B7-B8D5-4E7A-B0DB-3345A276A2B0}" dt="2025-08-17T18:40:24.175" v="10134" actId="14100"/>
          <ac:spMkLst>
            <pc:docMk/>
            <pc:sldMk cId="0" sldId="268"/>
            <ac:spMk id="231" creationId="{00000000-0000-0000-0000-000000000000}"/>
          </ac:spMkLst>
        </pc:spChg>
        <pc:picChg chg="add mod">
          <ac:chgData name="Marchevka, Kristian" userId="32147096-0d0a-472f-8a3d-25b3c140da67" providerId="ADAL" clId="{1A00D1B7-B8D5-4E7A-B0DB-3345A276A2B0}" dt="2025-08-17T19:57:12.466" v="10150"/>
          <ac:picMkLst>
            <pc:docMk/>
            <pc:sldMk cId="0" sldId="268"/>
            <ac:picMk id="3" creationId="{B8537DF6-39D7-F28D-731D-B6289CEC8784}"/>
          </ac:picMkLst>
        </pc:picChg>
      </pc:sldChg>
      <pc:sldChg chg="addSp delSp modSp mod">
        <pc:chgData name="Marchevka, Kristian" userId="32147096-0d0a-472f-8a3d-25b3c140da67" providerId="ADAL" clId="{1A00D1B7-B8D5-4E7A-B0DB-3345A276A2B0}" dt="2025-08-17T18:52:03.680" v="10149" actId="2710"/>
        <pc:sldMkLst>
          <pc:docMk/>
          <pc:sldMk cId="0" sldId="269"/>
        </pc:sldMkLst>
        <pc:spChg chg="add mod">
          <ac:chgData name="Marchevka, Kristian" userId="32147096-0d0a-472f-8a3d-25b3c140da67" providerId="ADAL" clId="{1A00D1B7-B8D5-4E7A-B0DB-3345A276A2B0}" dt="2025-08-17T18:52:03.680" v="10149" actId="2710"/>
          <ac:spMkLst>
            <pc:docMk/>
            <pc:sldMk cId="0" sldId="269"/>
            <ac:spMk id="2" creationId="{4D3F8161-4182-386E-920C-34853235AE9F}"/>
          </ac:spMkLst>
        </pc:spChg>
        <pc:spChg chg="del mod">
          <ac:chgData name="Marchevka, Kristian" userId="32147096-0d0a-472f-8a3d-25b3c140da67" providerId="ADAL" clId="{1A00D1B7-B8D5-4E7A-B0DB-3345A276A2B0}" dt="2025-08-17T18:50:24.617" v="10136"/>
          <ac:spMkLst>
            <pc:docMk/>
            <pc:sldMk cId="0" sldId="269"/>
            <ac:spMk id="238" creationId="{00000000-0000-0000-0000-000000000000}"/>
          </ac:spMkLst>
        </pc:spChg>
      </pc:sldChg>
      <pc:sldChg chg="addSp modSp new mod">
        <pc:chgData name="Marchevka, Kristian" userId="32147096-0d0a-472f-8a3d-25b3c140da67" providerId="ADAL" clId="{1A00D1B7-B8D5-4E7A-B0DB-3345A276A2B0}" dt="2025-08-17T19:57:12.466" v="10150"/>
        <pc:sldMkLst>
          <pc:docMk/>
          <pc:sldMk cId="2816364902" sldId="270"/>
        </pc:sldMkLst>
        <pc:spChg chg="mod">
          <ac:chgData name="Marchevka, Kristian" userId="32147096-0d0a-472f-8a3d-25b3c140da67" providerId="ADAL" clId="{1A00D1B7-B8D5-4E7A-B0DB-3345A276A2B0}" dt="2025-08-17T17:49:21.060" v="5483" actId="20577"/>
          <ac:spMkLst>
            <pc:docMk/>
            <pc:sldMk cId="2816364902" sldId="270"/>
            <ac:spMk id="2" creationId="{1680E6A8-5D36-3632-A7DF-FEDBBFE452E1}"/>
          </ac:spMkLst>
        </pc:spChg>
        <pc:spChg chg="mod">
          <ac:chgData name="Marchevka, Kristian" userId="32147096-0d0a-472f-8a3d-25b3c140da67" providerId="ADAL" clId="{1A00D1B7-B8D5-4E7A-B0DB-3345A276A2B0}" dt="2025-08-17T18:01:23.128" v="5740" actId="20577"/>
          <ac:spMkLst>
            <pc:docMk/>
            <pc:sldMk cId="2816364902" sldId="270"/>
            <ac:spMk id="3" creationId="{3F10BCFF-664B-BB61-17B7-AE3B04619DC8}"/>
          </ac:spMkLst>
        </pc:spChg>
        <pc:picChg chg="add mod">
          <ac:chgData name="Marchevka, Kristian" userId="32147096-0d0a-472f-8a3d-25b3c140da67" providerId="ADAL" clId="{1A00D1B7-B8D5-4E7A-B0DB-3345A276A2B0}" dt="2025-08-17T17:56:36.976" v="5585" actId="1076"/>
          <ac:picMkLst>
            <pc:docMk/>
            <pc:sldMk cId="2816364902" sldId="270"/>
            <ac:picMk id="5" creationId="{936429CA-C424-AE39-F8B5-8DA16AEEE7DE}"/>
          </ac:picMkLst>
        </pc:picChg>
        <pc:picChg chg="add mod">
          <ac:chgData name="Marchevka, Kristian" userId="32147096-0d0a-472f-8a3d-25b3c140da67" providerId="ADAL" clId="{1A00D1B7-B8D5-4E7A-B0DB-3345A276A2B0}" dt="2025-08-17T17:56:52.368" v="5589" actId="1076"/>
          <ac:picMkLst>
            <pc:docMk/>
            <pc:sldMk cId="2816364902" sldId="270"/>
            <ac:picMk id="7" creationId="{FC994EC2-3D38-8326-723F-B7CB104B723B}"/>
          </ac:picMkLst>
        </pc:picChg>
        <pc:picChg chg="add mod">
          <ac:chgData name="Marchevka, Kristian" userId="32147096-0d0a-472f-8a3d-25b3c140da67" providerId="ADAL" clId="{1A00D1B7-B8D5-4E7A-B0DB-3345A276A2B0}" dt="2025-08-17T19:57:12.466" v="10150"/>
          <ac:picMkLst>
            <pc:docMk/>
            <pc:sldMk cId="2816364902" sldId="270"/>
            <ac:picMk id="9" creationId="{3767A75C-2D91-428D-4554-8C7A9EED77E5}"/>
          </ac:picMkLst>
        </pc:picChg>
      </pc:sldChg>
      <pc:sldChg chg="new del">
        <pc:chgData name="Marchevka, Kristian" userId="32147096-0d0a-472f-8a3d-25b3c140da67" providerId="ADAL" clId="{1A00D1B7-B8D5-4E7A-B0DB-3345A276A2B0}" dt="2025-08-17T17:12:56.128" v="2406" actId="680"/>
        <pc:sldMkLst>
          <pc:docMk/>
          <pc:sldMk cId="3774955490" sldId="270"/>
        </pc:sldMkLst>
      </pc:sldChg>
      <pc:sldChg chg="addSp modSp new mod">
        <pc:chgData name="Marchevka, Kristian" userId="32147096-0d0a-472f-8a3d-25b3c140da67" providerId="ADAL" clId="{1A00D1B7-B8D5-4E7A-B0DB-3345A276A2B0}" dt="2025-08-17T19:57:12.466" v="10150"/>
        <pc:sldMkLst>
          <pc:docMk/>
          <pc:sldMk cId="3527057372" sldId="271"/>
        </pc:sldMkLst>
        <pc:spChg chg="mod">
          <ac:chgData name="Marchevka, Kristian" userId="32147096-0d0a-472f-8a3d-25b3c140da67" providerId="ADAL" clId="{1A00D1B7-B8D5-4E7A-B0DB-3345A276A2B0}" dt="2025-08-17T17:57:48.024" v="5616" actId="20577"/>
          <ac:spMkLst>
            <pc:docMk/>
            <pc:sldMk cId="3527057372" sldId="271"/>
            <ac:spMk id="2" creationId="{30AAA81D-2B63-E720-9010-07422CDC041F}"/>
          </ac:spMkLst>
        </pc:spChg>
        <pc:spChg chg="mod">
          <ac:chgData name="Marchevka, Kristian" userId="32147096-0d0a-472f-8a3d-25b3c140da67" providerId="ADAL" clId="{1A00D1B7-B8D5-4E7A-B0DB-3345A276A2B0}" dt="2025-08-17T18:01:28.766" v="5751" actId="20577"/>
          <ac:spMkLst>
            <pc:docMk/>
            <pc:sldMk cId="3527057372" sldId="271"/>
            <ac:spMk id="3" creationId="{7A95E79F-C742-1099-92D9-DD8DE252B133}"/>
          </ac:spMkLst>
        </pc:spChg>
        <pc:picChg chg="add mod">
          <ac:chgData name="Marchevka, Kristian" userId="32147096-0d0a-472f-8a3d-25b3c140da67" providerId="ADAL" clId="{1A00D1B7-B8D5-4E7A-B0DB-3345A276A2B0}" dt="2025-08-17T18:00:29.963" v="5722" actId="1076"/>
          <ac:picMkLst>
            <pc:docMk/>
            <pc:sldMk cId="3527057372" sldId="271"/>
            <ac:picMk id="5" creationId="{78AC78CA-D23C-B585-5F85-0BFD74E27658}"/>
          </ac:picMkLst>
        </pc:picChg>
        <pc:picChg chg="add mod">
          <ac:chgData name="Marchevka, Kristian" userId="32147096-0d0a-472f-8a3d-25b3c140da67" providerId="ADAL" clId="{1A00D1B7-B8D5-4E7A-B0DB-3345A276A2B0}" dt="2025-08-17T19:57:12.466" v="10150"/>
          <ac:picMkLst>
            <pc:docMk/>
            <pc:sldMk cId="3527057372" sldId="271"/>
            <ac:picMk id="6" creationId="{080BDA72-BCD8-EB7D-F9FC-23AA8C285CC0}"/>
          </ac:picMkLst>
        </pc:picChg>
        <pc:picChg chg="add mod">
          <ac:chgData name="Marchevka, Kristian" userId="32147096-0d0a-472f-8a3d-25b3c140da67" providerId="ADAL" clId="{1A00D1B7-B8D5-4E7A-B0DB-3345A276A2B0}" dt="2025-08-17T18:00:55.936" v="5728" actId="1076"/>
          <ac:picMkLst>
            <pc:docMk/>
            <pc:sldMk cId="3527057372" sldId="271"/>
            <ac:picMk id="7" creationId="{D61CD10B-F50E-DF32-FD3F-E47F0FD0020E}"/>
          </ac:picMkLst>
        </pc:picChg>
      </pc:sldChg>
      <pc:sldChg chg="addSp modSp new mod">
        <pc:chgData name="Marchevka, Kristian" userId="32147096-0d0a-472f-8a3d-25b3c140da67" providerId="ADAL" clId="{1A00D1B7-B8D5-4E7A-B0DB-3345A276A2B0}" dt="2025-08-17T19:57:12.466" v="10150"/>
        <pc:sldMkLst>
          <pc:docMk/>
          <pc:sldMk cId="153851630" sldId="272"/>
        </pc:sldMkLst>
        <pc:spChg chg="mod">
          <ac:chgData name="Marchevka, Kristian" userId="32147096-0d0a-472f-8a3d-25b3c140da67" providerId="ADAL" clId="{1A00D1B7-B8D5-4E7A-B0DB-3345A276A2B0}" dt="2025-08-17T18:02:34.388" v="5927" actId="20577"/>
          <ac:spMkLst>
            <pc:docMk/>
            <pc:sldMk cId="153851630" sldId="272"/>
            <ac:spMk id="2" creationId="{4717AFFC-0703-51F6-7BBB-60C1154E7343}"/>
          </ac:spMkLst>
        </pc:spChg>
        <pc:spChg chg="mod">
          <ac:chgData name="Marchevka, Kristian" userId="32147096-0d0a-472f-8a3d-25b3c140da67" providerId="ADAL" clId="{1A00D1B7-B8D5-4E7A-B0DB-3345A276A2B0}" dt="2025-08-17T18:12:20.198" v="6283" actId="20577"/>
          <ac:spMkLst>
            <pc:docMk/>
            <pc:sldMk cId="153851630" sldId="272"/>
            <ac:spMk id="3" creationId="{9905A4F0-9124-8E3E-7C7A-D00CFE4370BF}"/>
          </ac:spMkLst>
        </pc:spChg>
        <pc:picChg chg="add mod">
          <ac:chgData name="Marchevka, Kristian" userId="32147096-0d0a-472f-8a3d-25b3c140da67" providerId="ADAL" clId="{1A00D1B7-B8D5-4E7A-B0DB-3345A276A2B0}" dt="2025-08-17T18:04:07.141" v="5933" actId="1076"/>
          <ac:picMkLst>
            <pc:docMk/>
            <pc:sldMk cId="153851630" sldId="272"/>
            <ac:picMk id="5" creationId="{4351B02F-E592-989D-B299-BA81501ED158}"/>
          </ac:picMkLst>
        </pc:picChg>
        <pc:picChg chg="add mod">
          <ac:chgData name="Marchevka, Kristian" userId="32147096-0d0a-472f-8a3d-25b3c140da67" providerId="ADAL" clId="{1A00D1B7-B8D5-4E7A-B0DB-3345A276A2B0}" dt="2025-08-17T19:57:12.466" v="10150"/>
          <ac:picMkLst>
            <pc:docMk/>
            <pc:sldMk cId="153851630" sldId="272"/>
            <ac:picMk id="6" creationId="{BC92774F-B1AF-B7AD-129B-8B4ECF03F599}"/>
          </ac:picMkLst>
        </pc:picChg>
        <pc:picChg chg="add mod">
          <ac:chgData name="Marchevka, Kristian" userId="32147096-0d0a-472f-8a3d-25b3c140da67" providerId="ADAL" clId="{1A00D1B7-B8D5-4E7A-B0DB-3345A276A2B0}" dt="2025-08-17T18:04:18.322" v="5937" actId="1076"/>
          <ac:picMkLst>
            <pc:docMk/>
            <pc:sldMk cId="153851630" sldId="272"/>
            <ac:picMk id="7" creationId="{B3D40D96-38B1-A7CF-B530-9FAA08C4D87C}"/>
          </ac:picMkLst>
        </pc:picChg>
      </pc:sldChg>
      <pc:sldChg chg="addSp modSp new mod">
        <pc:chgData name="Marchevka, Kristian" userId="32147096-0d0a-472f-8a3d-25b3c140da67" providerId="ADAL" clId="{1A00D1B7-B8D5-4E7A-B0DB-3345A276A2B0}" dt="2025-08-17T19:57:12.466" v="10150"/>
        <pc:sldMkLst>
          <pc:docMk/>
          <pc:sldMk cId="321747734" sldId="273"/>
        </pc:sldMkLst>
        <pc:spChg chg="mod">
          <ac:chgData name="Marchevka, Kristian" userId="32147096-0d0a-472f-8a3d-25b3c140da67" providerId="ADAL" clId="{1A00D1B7-B8D5-4E7A-B0DB-3345A276A2B0}" dt="2025-08-17T18:05:00.839" v="5977" actId="20577"/>
          <ac:spMkLst>
            <pc:docMk/>
            <pc:sldMk cId="321747734" sldId="273"/>
            <ac:spMk id="2" creationId="{9F286423-9A4E-B4D8-988A-9870716E8BB6}"/>
          </ac:spMkLst>
        </pc:spChg>
        <pc:spChg chg="mod">
          <ac:chgData name="Marchevka, Kristian" userId="32147096-0d0a-472f-8a3d-25b3c140da67" providerId="ADAL" clId="{1A00D1B7-B8D5-4E7A-B0DB-3345A276A2B0}" dt="2025-08-17T18:05:38.512" v="6095" actId="14100"/>
          <ac:spMkLst>
            <pc:docMk/>
            <pc:sldMk cId="321747734" sldId="273"/>
            <ac:spMk id="3" creationId="{0D930CAC-D8A0-9A8A-5A68-49F3514170C9}"/>
          </ac:spMkLst>
        </pc:spChg>
        <pc:picChg chg="add mod">
          <ac:chgData name="Marchevka, Kristian" userId="32147096-0d0a-472f-8a3d-25b3c140da67" providerId="ADAL" clId="{1A00D1B7-B8D5-4E7A-B0DB-3345A276A2B0}" dt="2025-08-17T18:07:07.363" v="6100" actId="14100"/>
          <ac:picMkLst>
            <pc:docMk/>
            <pc:sldMk cId="321747734" sldId="273"/>
            <ac:picMk id="5" creationId="{F5D45F8D-1775-4BEE-5AAD-1DA14669716A}"/>
          </ac:picMkLst>
        </pc:picChg>
        <pc:picChg chg="add mod">
          <ac:chgData name="Marchevka, Kristian" userId="32147096-0d0a-472f-8a3d-25b3c140da67" providerId="ADAL" clId="{1A00D1B7-B8D5-4E7A-B0DB-3345A276A2B0}" dt="2025-08-17T19:57:12.466" v="10150"/>
          <ac:picMkLst>
            <pc:docMk/>
            <pc:sldMk cId="321747734" sldId="273"/>
            <ac:picMk id="6" creationId="{8DE05221-927C-8B8E-7B00-75515E246450}"/>
          </ac:picMkLst>
        </pc:picChg>
        <pc:picChg chg="add mod">
          <ac:chgData name="Marchevka, Kristian" userId="32147096-0d0a-472f-8a3d-25b3c140da67" providerId="ADAL" clId="{1A00D1B7-B8D5-4E7A-B0DB-3345A276A2B0}" dt="2025-08-17T18:07:18.820" v="6104" actId="1076"/>
          <ac:picMkLst>
            <pc:docMk/>
            <pc:sldMk cId="321747734" sldId="273"/>
            <ac:picMk id="7" creationId="{FEB20D3E-4593-B245-8293-F86AEB49C380}"/>
          </ac:picMkLst>
        </pc:picChg>
      </pc:sldChg>
      <pc:sldChg chg="addSp modSp new mod">
        <pc:chgData name="Marchevka, Kristian" userId="32147096-0d0a-472f-8a3d-25b3c140da67" providerId="ADAL" clId="{1A00D1B7-B8D5-4E7A-B0DB-3345A276A2B0}" dt="2025-08-17T19:57:12.466" v="10150"/>
        <pc:sldMkLst>
          <pc:docMk/>
          <pc:sldMk cId="1845690753" sldId="274"/>
        </pc:sldMkLst>
        <pc:spChg chg="mod">
          <ac:chgData name="Marchevka, Kristian" userId="32147096-0d0a-472f-8a3d-25b3c140da67" providerId="ADAL" clId="{1A00D1B7-B8D5-4E7A-B0DB-3345A276A2B0}" dt="2025-08-17T18:10:06.665" v="6273" actId="20577"/>
          <ac:spMkLst>
            <pc:docMk/>
            <pc:sldMk cId="1845690753" sldId="274"/>
            <ac:spMk id="2" creationId="{E8080BBC-880E-C609-43D3-3FB13DE6AD8B}"/>
          </ac:spMkLst>
        </pc:spChg>
        <pc:spChg chg="mod">
          <ac:chgData name="Marchevka, Kristian" userId="32147096-0d0a-472f-8a3d-25b3c140da67" providerId="ADAL" clId="{1A00D1B7-B8D5-4E7A-B0DB-3345A276A2B0}" dt="2025-08-17T18:08:39.830" v="6267" actId="14100"/>
          <ac:spMkLst>
            <pc:docMk/>
            <pc:sldMk cId="1845690753" sldId="274"/>
            <ac:spMk id="3" creationId="{ECF11F8B-E2FB-07DE-3036-553453FB5E29}"/>
          </ac:spMkLst>
        </pc:spChg>
        <pc:picChg chg="add mod">
          <ac:chgData name="Marchevka, Kristian" userId="32147096-0d0a-472f-8a3d-25b3c140da67" providerId="ADAL" clId="{1A00D1B7-B8D5-4E7A-B0DB-3345A276A2B0}" dt="2025-08-17T18:10:23.350" v="6278" actId="1076"/>
          <ac:picMkLst>
            <pc:docMk/>
            <pc:sldMk cId="1845690753" sldId="274"/>
            <ac:picMk id="5" creationId="{B66F6F6A-9117-0687-4DF9-F61595C61B4A}"/>
          </ac:picMkLst>
        </pc:picChg>
        <pc:picChg chg="add mod">
          <ac:chgData name="Marchevka, Kristian" userId="32147096-0d0a-472f-8a3d-25b3c140da67" providerId="ADAL" clId="{1A00D1B7-B8D5-4E7A-B0DB-3345A276A2B0}" dt="2025-08-17T19:57:12.466" v="10150"/>
          <ac:picMkLst>
            <pc:docMk/>
            <pc:sldMk cId="1845690753" sldId="274"/>
            <ac:picMk id="6" creationId="{889B9C9F-81B3-B773-4320-6D633FFA6022}"/>
          </ac:picMkLst>
        </pc:picChg>
        <pc:picChg chg="add mod">
          <ac:chgData name="Marchevka, Kristian" userId="32147096-0d0a-472f-8a3d-25b3c140da67" providerId="ADAL" clId="{1A00D1B7-B8D5-4E7A-B0DB-3345A276A2B0}" dt="2025-08-17T18:10:46.136" v="6282" actId="1076"/>
          <ac:picMkLst>
            <pc:docMk/>
            <pc:sldMk cId="1845690753" sldId="274"/>
            <ac:picMk id="7" creationId="{8F1AB282-84C2-848E-79A2-A1FF1F895098}"/>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63919653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2" name="Google Shape;14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07" name="Google Shape;207;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14" name="Google Shape;214;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1" name="Google Shape;221;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8" name="Google Shape;228;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35" name="Google Shape;235;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9" name="Google Shape;14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57" name="Google Shape;157;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65" name="Google Shape;16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2" name="Google Shape;172;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9" name="Google Shape;179;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6" name="Google Shape;186;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00" name="Google Shape;200;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2"/>
        <p:cNvGrpSpPr/>
        <p:nvPr/>
      </p:nvGrpSpPr>
      <p:grpSpPr>
        <a:xfrm>
          <a:off x="0" y="0"/>
          <a:ext cx="0" cy="0"/>
          <a:chOff x="0" y="0"/>
          <a:chExt cx="0" cy="0"/>
        </a:xfrm>
      </p:grpSpPr>
      <p:pic>
        <p:nvPicPr>
          <p:cNvPr id="13" name="Google Shape;13;p1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4" name="Google Shape;14;p16"/>
          <p:cNvSpPr txBox="1">
            <a:spLocks noGrp="1"/>
          </p:cNvSpPr>
          <p:nvPr>
            <p:ph type="ctrTitle"/>
          </p:nvPr>
        </p:nvSpPr>
        <p:spPr>
          <a:xfrm>
            <a:off x="1371600" y="1803405"/>
            <a:ext cx="9448800" cy="1825096"/>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6000"/>
              <a:buFont typeface="Century Gothic"/>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 name="Google Shape;15;p16"/>
          <p:cNvSpPr txBox="1">
            <a:spLocks noGrp="1"/>
          </p:cNvSpPr>
          <p:nvPr>
            <p:ph type="subTitle" idx="1"/>
          </p:nvPr>
        </p:nvSpPr>
        <p:spPr>
          <a:xfrm>
            <a:off x="1371600" y="3632201"/>
            <a:ext cx="9448800" cy="6858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lt1"/>
              </a:buClr>
              <a:buSzPts val="2000"/>
              <a:buNone/>
              <a:defRPr sz="2000"/>
            </a:lvl1pPr>
            <a:lvl2pPr lvl="1" algn="ctr">
              <a:lnSpc>
                <a:spcPct val="90000"/>
              </a:lnSpc>
              <a:spcBef>
                <a:spcPts val="500"/>
              </a:spcBef>
              <a:spcAft>
                <a:spcPts val="0"/>
              </a:spcAft>
              <a:buClr>
                <a:schemeClr val="lt1"/>
              </a:buClr>
              <a:buSzPts val="2000"/>
              <a:buNone/>
              <a:defRPr sz="2000"/>
            </a:lvl2pPr>
            <a:lvl3pPr lvl="2" algn="ctr">
              <a:lnSpc>
                <a:spcPct val="90000"/>
              </a:lnSpc>
              <a:spcBef>
                <a:spcPts val="500"/>
              </a:spcBef>
              <a:spcAft>
                <a:spcPts val="0"/>
              </a:spcAft>
              <a:buClr>
                <a:schemeClr val="lt1"/>
              </a:buClr>
              <a:buSzPts val="1800"/>
              <a:buNone/>
              <a:defRPr sz="1800"/>
            </a:lvl3pPr>
            <a:lvl4pPr lvl="3" algn="ctr">
              <a:lnSpc>
                <a:spcPct val="90000"/>
              </a:lnSpc>
              <a:spcBef>
                <a:spcPts val="500"/>
              </a:spcBef>
              <a:spcAft>
                <a:spcPts val="0"/>
              </a:spcAft>
              <a:buClr>
                <a:schemeClr val="lt1"/>
              </a:buClr>
              <a:buSzPts val="1600"/>
              <a:buNone/>
              <a:defRPr sz="1600"/>
            </a:lvl4pPr>
            <a:lvl5pPr lvl="4" algn="ctr">
              <a:lnSpc>
                <a:spcPct val="90000"/>
              </a:lnSpc>
              <a:spcBef>
                <a:spcPts val="500"/>
              </a:spcBef>
              <a:spcAft>
                <a:spcPts val="0"/>
              </a:spcAft>
              <a:buClr>
                <a:schemeClr val="lt1"/>
              </a:buClr>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a:endParaRPr/>
          </a:p>
        </p:txBody>
      </p:sp>
      <p:sp>
        <p:nvSpPr>
          <p:cNvPr id="16" name="Google Shape;16;p16"/>
          <p:cNvSpPr txBox="1">
            <a:spLocks noGrp="1"/>
          </p:cNvSpPr>
          <p:nvPr>
            <p:ph type="dt" idx="10"/>
          </p:nvPr>
        </p:nvSpPr>
        <p:spPr>
          <a:xfrm>
            <a:off x="7909561" y="4314328"/>
            <a:ext cx="2910840" cy="374642"/>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16"/>
          <p:cNvSpPr txBox="1">
            <a:spLocks noGrp="1"/>
          </p:cNvSpPr>
          <p:nvPr>
            <p:ph type="ftr" idx="11"/>
          </p:nvPr>
        </p:nvSpPr>
        <p:spPr>
          <a:xfrm>
            <a:off x="1371600" y="4323845"/>
            <a:ext cx="6400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16"/>
          <p:cNvSpPr txBox="1">
            <a:spLocks noGrp="1"/>
          </p:cNvSpPr>
          <p:nvPr>
            <p:ph type="sldNum" idx="12"/>
          </p:nvPr>
        </p:nvSpPr>
        <p:spPr>
          <a:xfrm>
            <a:off x="8077200" y="1430866"/>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anoramic Picture with Caption">
  <p:cSld name="Panoramic Picture with Caption">
    <p:spTree>
      <p:nvGrpSpPr>
        <p:cNvPr id="1" name="Shape 71"/>
        <p:cNvGrpSpPr/>
        <p:nvPr/>
      </p:nvGrpSpPr>
      <p:grpSpPr>
        <a:xfrm>
          <a:off x="0" y="0"/>
          <a:ext cx="0" cy="0"/>
          <a:chOff x="0" y="0"/>
          <a:chExt cx="0" cy="0"/>
        </a:xfrm>
      </p:grpSpPr>
      <p:sp>
        <p:nvSpPr>
          <p:cNvPr id="72" name="Google Shape;72;p25"/>
          <p:cNvSpPr txBox="1">
            <a:spLocks noGrp="1"/>
          </p:cNvSpPr>
          <p:nvPr>
            <p:ph type="title"/>
          </p:nvPr>
        </p:nvSpPr>
        <p:spPr>
          <a:xfrm>
            <a:off x="685777" y="4697360"/>
            <a:ext cx="10822034" cy="81935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25"/>
          <p:cNvSpPr>
            <a:spLocks noGrp="1"/>
          </p:cNvSpPr>
          <p:nvPr>
            <p:ph type="pic" idx="2"/>
          </p:nvPr>
        </p:nvSpPr>
        <p:spPr>
          <a:xfrm>
            <a:off x="681727" y="941439"/>
            <a:ext cx="10821840" cy="3478161"/>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74" name="Google Shape;74;p25"/>
          <p:cNvSpPr txBox="1">
            <a:spLocks noGrp="1"/>
          </p:cNvSpPr>
          <p:nvPr>
            <p:ph type="body" idx="1"/>
          </p:nvPr>
        </p:nvSpPr>
        <p:spPr>
          <a:xfrm>
            <a:off x="685800" y="5516715"/>
            <a:ext cx="10820400" cy="701969"/>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75" name="Google Shape;75;p2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2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2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Title and Caption">
  <p:cSld name="Title and Caption">
    <p:spTree>
      <p:nvGrpSpPr>
        <p:cNvPr id="1" name="Shape 78"/>
        <p:cNvGrpSpPr/>
        <p:nvPr/>
      </p:nvGrpSpPr>
      <p:grpSpPr>
        <a:xfrm>
          <a:off x="0" y="0"/>
          <a:ext cx="0" cy="0"/>
          <a:chOff x="0" y="0"/>
          <a:chExt cx="0" cy="0"/>
        </a:xfrm>
      </p:grpSpPr>
      <p:pic>
        <p:nvPicPr>
          <p:cNvPr id="79" name="Google Shape;79;p2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0" name="Google Shape;80;p26"/>
          <p:cNvSpPr txBox="1">
            <a:spLocks noGrp="1"/>
          </p:cNvSpPr>
          <p:nvPr>
            <p:ph type="title"/>
          </p:nvPr>
        </p:nvSpPr>
        <p:spPr>
          <a:xfrm>
            <a:off x="685800" y="753532"/>
            <a:ext cx="10820400" cy="2802467"/>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26"/>
          <p:cNvSpPr txBox="1">
            <a:spLocks noGrp="1"/>
          </p:cNvSpPr>
          <p:nvPr>
            <p:ph type="body" idx="1"/>
          </p:nvPr>
        </p:nvSpPr>
        <p:spPr>
          <a:xfrm>
            <a:off x="1024467" y="3649133"/>
            <a:ext cx="10130516" cy="999067"/>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2" name="Google Shape;82;p26"/>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26"/>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4" name="Google Shape;84;p26"/>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Quote with Caption">
  <p:cSld name="Quote with Caption">
    <p:spTree>
      <p:nvGrpSpPr>
        <p:cNvPr id="1" name="Shape 85"/>
        <p:cNvGrpSpPr/>
        <p:nvPr/>
      </p:nvGrpSpPr>
      <p:grpSpPr>
        <a:xfrm>
          <a:off x="0" y="0"/>
          <a:ext cx="0" cy="0"/>
          <a:chOff x="0" y="0"/>
          <a:chExt cx="0" cy="0"/>
        </a:xfrm>
      </p:grpSpPr>
      <p:pic>
        <p:nvPicPr>
          <p:cNvPr id="86" name="Google Shape;86;p27"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7" name="Google Shape;87;p27"/>
          <p:cNvSpPr txBox="1">
            <a:spLocks noGrp="1"/>
          </p:cNvSpPr>
          <p:nvPr>
            <p:ph type="title"/>
          </p:nvPr>
        </p:nvSpPr>
        <p:spPr>
          <a:xfrm>
            <a:off x="1024467" y="753533"/>
            <a:ext cx="10151533" cy="260449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8" name="Google Shape;88;p27"/>
          <p:cNvSpPr txBox="1">
            <a:spLocks noGrp="1"/>
          </p:cNvSpPr>
          <p:nvPr>
            <p:ph type="body" idx="1"/>
          </p:nvPr>
        </p:nvSpPr>
        <p:spPr>
          <a:xfrm>
            <a:off x="1303865" y="3365556"/>
            <a:ext cx="9592736" cy="444443"/>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9" name="Google Shape;89;p27"/>
          <p:cNvSpPr txBox="1">
            <a:spLocks noGrp="1"/>
          </p:cNvSpPr>
          <p:nvPr>
            <p:ph type="body" idx="2"/>
          </p:nvPr>
        </p:nvSpPr>
        <p:spPr>
          <a:xfrm>
            <a:off x="1024467" y="3959862"/>
            <a:ext cx="10151533" cy="67987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0" name="Google Shape;90;p27"/>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1" name="Google Shape;91;p27"/>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2" name="Google Shape;92;p27"/>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
        <p:nvSpPr>
          <p:cNvPr id="93" name="Google Shape;93;p27"/>
          <p:cNvSpPr txBox="1"/>
          <p:nvPr/>
        </p:nvSpPr>
        <p:spPr>
          <a:xfrm>
            <a:off x="476250" y="933450"/>
            <a:ext cx="609600" cy="584776"/>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
        <p:nvSpPr>
          <p:cNvPr id="94" name="Google Shape;94;p27"/>
          <p:cNvSpPr txBox="1"/>
          <p:nvPr/>
        </p:nvSpPr>
        <p:spPr>
          <a:xfrm>
            <a:off x="10984230" y="2701290"/>
            <a:ext cx="609600" cy="584776"/>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Name Card">
  <p:cSld name="Name Card">
    <p:spTree>
      <p:nvGrpSpPr>
        <p:cNvPr id="1" name="Shape 95"/>
        <p:cNvGrpSpPr/>
        <p:nvPr/>
      </p:nvGrpSpPr>
      <p:grpSpPr>
        <a:xfrm>
          <a:off x="0" y="0"/>
          <a:ext cx="0" cy="0"/>
          <a:chOff x="0" y="0"/>
          <a:chExt cx="0" cy="0"/>
        </a:xfrm>
      </p:grpSpPr>
      <p:pic>
        <p:nvPicPr>
          <p:cNvPr id="96" name="Google Shape;96;p2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97" name="Google Shape;97;p28"/>
          <p:cNvSpPr txBox="1">
            <a:spLocks noGrp="1"/>
          </p:cNvSpPr>
          <p:nvPr>
            <p:ph type="title"/>
          </p:nvPr>
        </p:nvSpPr>
        <p:spPr>
          <a:xfrm>
            <a:off x="1024495" y="1124701"/>
            <a:ext cx="10146186" cy="251183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8" name="Google Shape;98;p28"/>
          <p:cNvSpPr txBox="1">
            <a:spLocks noGrp="1"/>
          </p:cNvSpPr>
          <p:nvPr>
            <p:ph type="body" idx="1"/>
          </p:nvPr>
        </p:nvSpPr>
        <p:spPr>
          <a:xfrm>
            <a:off x="1024467" y="3648315"/>
            <a:ext cx="10144654" cy="9998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9" name="Google Shape;99;p28"/>
          <p:cNvSpPr txBox="1">
            <a:spLocks noGrp="1"/>
          </p:cNvSpPr>
          <p:nvPr>
            <p:ph type="dt" idx="10"/>
          </p:nvPr>
        </p:nvSpPr>
        <p:spPr>
          <a:xfrm>
            <a:off x="7814452" y="378883"/>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0" name="Google Shape;100;p28"/>
          <p:cNvSpPr txBox="1">
            <a:spLocks noGrp="1"/>
          </p:cNvSpPr>
          <p:nvPr>
            <p:ph type="ftr" idx="11"/>
          </p:nvPr>
        </p:nvSpPr>
        <p:spPr>
          <a:xfrm>
            <a:off x="685800" y="378883"/>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1" name="Google Shape;101;p2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3 Column">
  <p:cSld name="3 Column">
    <p:spTree>
      <p:nvGrpSpPr>
        <p:cNvPr id="1" name="Shape 102"/>
        <p:cNvGrpSpPr/>
        <p:nvPr/>
      </p:nvGrpSpPr>
      <p:grpSpPr>
        <a:xfrm>
          <a:off x="0" y="0"/>
          <a:ext cx="0" cy="0"/>
          <a:chOff x="0" y="0"/>
          <a:chExt cx="0" cy="0"/>
        </a:xfrm>
      </p:grpSpPr>
      <p:sp>
        <p:nvSpPr>
          <p:cNvPr id="103" name="Google Shape;103;p29"/>
          <p:cNvSpPr txBox="1">
            <a:spLocks noGrp="1"/>
          </p:cNvSpPr>
          <p:nvPr>
            <p:ph type="title"/>
          </p:nvPr>
        </p:nvSpPr>
        <p:spPr>
          <a:xfrm>
            <a:off x="2895600" y="761999"/>
            <a:ext cx="8610599" cy="1303867"/>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4" name="Google Shape;104;p29"/>
          <p:cNvSpPr txBox="1">
            <a:spLocks noGrp="1"/>
          </p:cNvSpPr>
          <p:nvPr>
            <p:ph type="body" idx="1"/>
          </p:nvPr>
        </p:nvSpPr>
        <p:spPr>
          <a:xfrm>
            <a:off x="685800" y="2202080"/>
            <a:ext cx="3456432" cy="617320"/>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5" name="Google Shape;105;p29"/>
          <p:cNvSpPr txBox="1">
            <a:spLocks noGrp="1"/>
          </p:cNvSpPr>
          <p:nvPr>
            <p:ph type="body" idx="2"/>
          </p:nvPr>
        </p:nvSpPr>
        <p:spPr>
          <a:xfrm>
            <a:off x="685799"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6" name="Google Shape;106;p29"/>
          <p:cNvSpPr txBox="1">
            <a:spLocks noGrp="1"/>
          </p:cNvSpPr>
          <p:nvPr>
            <p:ph type="body" idx="3"/>
          </p:nvPr>
        </p:nvSpPr>
        <p:spPr>
          <a:xfrm>
            <a:off x="4368800" y="2201333"/>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7" name="Google Shape;107;p29"/>
          <p:cNvSpPr txBox="1">
            <a:spLocks noGrp="1"/>
          </p:cNvSpPr>
          <p:nvPr>
            <p:ph type="body" idx="4"/>
          </p:nvPr>
        </p:nvSpPr>
        <p:spPr>
          <a:xfrm>
            <a:off x="4366858" y="2904067"/>
            <a:ext cx="3456432" cy="331461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8" name="Google Shape;108;p29"/>
          <p:cNvSpPr txBox="1">
            <a:spLocks noGrp="1"/>
          </p:cNvSpPr>
          <p:nvPr>
            <p:ph type="body" idx="5"/>
          </p:nvPr>
        </p:nvSpPr>
        <p:spPr>
          <a:xfrm>
            <a:off x="8051800" y="2192866"/>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9" name="Google Shape;109;p29"/>
          <p:cNvSpPr txBox="1">
            <a:spLocks noGrp="1"/>
          </p:cNvSpPr>
          <p:nvPr>
            <p:ph type="body" idx="6"/>
          </p:nvPr>
        </p:nvSpPr>
        <p:spPr>
          <a:xfrm>
            <a:off x="8051801"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0" name="Google Shape;110;p2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1" name="Google Shape;111;p2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2" name="Google Shape;112;p2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3 Picture Column">
  <p:cSld name="3 Picture Column">
    <p:spTree>
      <p:nvGrpSpPr>
        <p:cNvPr id="1" name="Shape 113"/>
        <p:cNvGrpSpPr/>
        <p:nvPr/>
      </p:nvGrpSpPr>
      <p:grpSpPr>
        <a:xfrm>
          <a:off x="0" y="0"/>
          <a:ext cx="0" cy="0"/>
          <a:chOff x="0" y="0"/>
          <a:chExt cx="0" cy="0"/>
        </a:xfrm>
      </p:grpSpPr>
      <p:sp>
        <p:nvSpPr>
          <p:cNvPr id="114" name="Google Shape;114;p30"/>
          <p:cNvSpPr txBox="1">
            <a:spLocks noGrp="1"/>
          </p:cNvSpPr>
          <p:nvPr>
            <p:ph type="title"/>
          </p:nvPr>
        </p:nvSpPr>
        <p:spPr>
          <a:xfrm>
            <a:off x="2895600" y="762000"/>
            <a:ext cx="8610599"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5" name="Google Shape;115;p30"/>
          <p:cNvSpPr txBox="1">
            <a:spLocks noGrp="1"/>
          </p:cNvSpPr>
          <p:nvPr>
            <p:ph type="body" idx="1"/>
          </p:nvPr>
        </p:nvSpPr>
        <p:spPr>
          <a:xfrm>
            <a:off x="688618" y="4191000"/>
            <a:ext cx="3451582"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6" name="Google Shape;116;p30"/>
          <p:cNvSpPr>
            <a:spLocks noGrp="1"/>
          </p:cNvSpPr>
          <p:nvPr>
            <p:ph type="pic" idx="2"/>
          </p:nvPr>
        </p:nvSpPr>
        <p:spPr>
          <a:xfrm>
            <a:off x="688618" y="2362200"/>
            <a:ext cx="3451582"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17" name="Google Shape;117;p30"/>
          <p:cNvSpPr txBox="1">
            <a:spLocks noGrp="1"/>
          </p:cNvSpPr>
          <p:nvPr>
            <p:ph type="body" idx="3"/>
          </p:nvPr>
        </p:nvSpPr>
        <p:spPr>
          <a:xfrm>
            <a:off x="688618" y="4873764"/>
            <a:ext cx="3451582"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8" name="Google Shape;118;p30"/>
          <p:cNvSpPr txBox="1">
            <a:spLocks noGrp="1"/>
          </p:cNvSpPr>
          <p:nvPr>
            <p:ph type="body" idx="4"/>
          </p:nvPr>
        </p:nvSpPr>
        <p:spPr>
          <a:xfrm>
            <a:off x="4374263" y="4191000"/>
            <a:ext cx="3448935"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9" name="Google Shape;119;p30"/>
          <p:cNvSpPr>
            <a:spLocks noGrp="1"/>
          </p:cNvSpPr>
          <p:nvPr>
            <p:ph type="pic" idx="5"/>
          </p:nvPr>
        </p:nvSpPr>
        <p:spPr>
          <a:xfrm>
            <a:off x="4374263" y="2362200"/>
            <a:ext cx="3448936"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0" name="Google Shape;120;p30"/>
          <p:cNvSpPr txBox="1">
            <a:spLocks noGrp="1"/>
          </p:cNvSpPr>
          <p:nvPr>
            <p:ph type="body" idx="6"/>
          </p:nvPr>
        </p:nvSpPr>
        <p:spPr>
          <a:xfrm>
            <a:off x="4374264" y="4873763"/>
            <a:ext cx="344893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1" name="Google Shape;121;p30"/>
          <p:cNvSpPr txBox="1">
            <a:spLocks noGrp="1"/>
          </p:cNvSpPr>
          <p:nvPr>
            <p:ph type="body" idx="7"/>
          </p:nvPr>
        </p:nvSpPr>
        <p:spPr>
          <a:xfrm>
            <a:off x="8049731" y="4191000"/>
            <a:ext cx="3456469"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22" name="Google Shape;122;p30"/>
          <p:cNvSpPr>
            <a:spLocks noGrp="1"/>
          </p:cNvSpPr>
          <p:nvPr>
            <p:ph type="pic" idx="8"/>
          </p:nvPr>
        </p:nvSpPr>
        <p:spPr>
          <a:xfrm>
            <a:off x="8049855" y="2362200"/>
            <a:ext cx="3447878"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3" name="Google Shape;123;p30"/>
          <p:cNvSpPr txBox="1">
            <a:spLocks noGrp="1"/>
          </p:cNvSpPr>
          <p:nvPr>
            <p:ph type="body" idx="9"/>
          </p:nvPr>
        </p:nvSpPr>
        <p:spPr>
          <a:xfrm>
            <a:off x="8049731" y="4873761"/>
            <a:ext cx="345244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4" name="Google Shape;124;p3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5" name="Google Shape;125;p3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6" name="Google Shape;126;p3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27"/>
        <p:cNvGrpSpPr/>
        <p:nvPr/>
      </p:nvGrpSpPr>
      <p:grpSpPr>
        <a:xfrm>
          <a:off x="0" y="0"/>
          <a:ext cx="0" cy="0"/>
          <a:chOff x="0" y="0"/>
          <a:chExt cx="0" cy="0"/>
        </a:xfrm>
      </p:grpSpPr>
      <p:sp>
        <p:nvSpPr>
          <p:cNvPr id="128" name="Google Shape;128;p3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9" name="Google Shape;129;p31"/>
          <p:cNvSpPr txBox="1">
            <a:spLocks noGrp="1"/>
          </p:cNvSpPr>
          <p:nvPr>
            <p:ph type="body" idx="1"/>
          </p:nvPr>
        </p:nvSpPr>
        <p:spPr>
          <a:xfrm rot="5400000">
            <a:off x="4083937" y="-1203579"/>
            <a:ext cx="4024125" cy="108204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0" name="Google Shape;130;p3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1" name="Google Shape;131;p3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2" name="Google Shape;132;p3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_TITLE_AND_VERTICAL_TEXT">
    <p:spTree>
      <p:nvGrpSpPr>
        <p:cNvPr id="1" name="Shape 133"/>
        <p:cNvGrpSpPr/>
        <p:nvPr/>
      </p:nvGrpSpPr>
      <p:grpSpPr>
        <a:xfrm>
          <a:off x="0" y="0"/>
          <a:ext cx="0" cy="0"/>
          <a:chOff x="0" y="0"/>
          <a:chExt cx="0" cy="0"/>
        </a:xfrm>
      </p:grpSpPr>
      <p:pic>
        <p:nvPicPr>
          <p:cNvPr id="134" name="Google Shape;134;p32"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35" name="Google Shape;135;p32"/>
          <p:cNvSpPr txBox="1">
            <a:spLocks noGrp="1"/>
          </p:cNvSpPr>
          <p:nvPr>
            <p:ph type="title"/>
          </p:nvPr>
        </p:nvSpPr>
        <p:spPr>
          <a:xfrm rot="5400000">
            <a:off x="8525933" y="1667933"/>
            <a:ext cx="3903133" cy="20574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4000"/>
              <a:buFont typeface="Century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6" name="Google Shape;136;p32"/>
          <p:cNvSpPr txBox="1">
            <a:spLocks noGrp="1"/>
          </p:cNvSpPr>
          <p:nvPr>
            <p:ph type="body" idx="1"/>
          </p:nvPr>
        </p:nvSpPr>
        <p:spPr>
          <a:xfrm rot="5400000">
            <a:off x="3175000" y="-1405467"/>
            <a:ext cx="3903133" cy="8204201"/>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7" name="Google Shape;137;p32"/>
          <p:cNvSpPr txBox="1">
            <a:spLocks noGrp="1"/>
          </p:cNvSpPr>
          <p:nvPr>
            <p:ph type="dt" idx="10"/>
          </p:nvPr>
        </p:nvSpPr>
        <p:spPr>
          <a:xfrm>
            <a:off x="7814452" y="379941"/>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8" name="Google Shape;138;p32"/>
          <p:cNvSpPr txBox="1">
            <a:spLocks noGrp="1"/>
          </p:cNvSpPr>
          <p:nvPr>
            <p:ph type="ftr" idx="11"/>
          </p:nvPr>
        </p:nvSpPr>
        <p:spPr>
          <a:xfrm>
            <a:off x="685800" y="381000"/>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9" name="Google Shape;139;p32"/>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9"/>
        <p:cNvGrpSpPr/>
        <p:nvPr/>
      </p:nvGrpSpPr>
      <p:grpSpPr>
        <a:xfrm>
          <a:off x="0" y="0"/>
          <a:ext cx="0" cy="0"/>
          <a:chOff x="0" y="0"/>
          <a:chExt cx="0" cy="0"/>
        </a:xfrm>
      </p:grpSpPr>
      <p:sp>
        <p:nvSpPr>
          <p:cNvPr id="20" name="Google Shape;20;p1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17"/>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22" name="Google Shape;22;p17"/>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17"/>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17"/>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25"/>
        <p:cNvGrpSpPr/>
        <p:nvPr/>
      </p:nvGrpSpPr>
      <p:grpSpPr>
        <a:xfrm>
          <a:off x="0" y="0"/>
          <a:ext cx="0" cy="0"/>
          <a:chOff x="0" y="0"/>
          <a:chExt cx="0" cy="0"/>
        </a:xfrm>
      </p:grpSpPr>
      <p:pic>
        <p:nvPicPr>
          <p:cNvPr id="26" name="Google Shape;26;p1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27" name="Google Shape;27;p18"/>
          <p:cNvSpPr txBox="1">
            <a:spLocks noGrp="1"/>
          </p:cNvSpPr>
          <p:nvPr>
            <p:ph type="title"/>
          </p:nvPr>
        </p:nvSpPr>
        <p:spPr>
          <a:xfrm>
            <a:off x="685800" y="753533"/>
            <a:ext cx="10820399" cy="2801935"/>
          </a:xfrm>
          <a:prstGeom prst="rect">
            <a:avLst/>
          </a:prstGeom>
          <a:noFill/>
          <a:ln>
            <a:noFill/>
          </a:ln>
        </p:spPr>
        <p:txBody>
          <a:bodyPr spcFirstLastPara="1" wrap="square" lIns="91425" tIns="45700" rIns="91425" bIns="45700" anchor="b" anchorCtr="0">
            <a:normAutofit/>
          </a:bodyPr>
          <a:lstStyle>
            <a:lvl1pPr lvl="0" algn="r">
              <a:lnSpc>
                <a:spcPct val="90000"/>
              </a:lnSpc>
              <a:spcBef>
                <a:spcPts val="0"/>
              </a:spcBef>
              <a:spcAft>
                <a:spcPts val="0"/>
              </a:spcAft>
              <a:buClr>
                <a:schemeClr val="lt1"/>
              </a:buClr>
              <a:buSzPts val="4000"/>
              <a:buFont typeface="Century Gothic"/>
              <a:buNone/>
              <a:defRPr sz="4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18"/>
          <p:cNvSpPr txBox="1">
            <a:spLocks noGrp="1"/>
          </p:cNvSpPr>
          <p:nvPr>
            <p:ph type="body" idx="1"/>
          </p:nvPr>
        </p:nvSpPr>
        <p:spPr>
          <a:xfrm>
            <a:off x="1024467" y="3641725"/>
            <a:ext cx="10490200" cy="955675"/>
          </a:xfrm>
          <a:prstGeom prst="rect">
            <a:avLst/>
          </a:prstGeom>
          <a:noFill/>
          <a:ln>
            <a:noFill/>
          </a:ln>
        </p:spPr>
        <p:txBody>
          <a:bodyPr spcFirstLastPara="1" wrap="square" lIns="91425" tIns="45700" rIns="91425" bIns="45700" anchor="t" anchorCtr="0">
            <a:normAutofit/>
          </a:bodyPr>
          <a:lstStyle>
            <a:lvl1pPr marL="457200" lvl="0" indent="-228600" algn="r">
              <a:lnSpc>
                <a:spcPct val="90000"/>
              </a:lnSpc>
              <a:spcBef>
                <a:spcPts val="1000"/>
              </a:spcBef>
              <a:spcAft>
                <a:spcPts val="0"/>
              </a:spcAft>
              <a:buClr>
                <a:schemeClr val="lt1"/>
              </a:buClr>
              <a:buSzPts val="2200"/>
              <a:buNone/>
              <a:defRPr sz="2200">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1800"/>
              <a:buNone/>
              <a:defRPr sz="1800">
                <a:solidFill>
                  <a:schemeClr val="lt1"/>
                </a:solidFill>
              </a:defRPr>
            </a:lvl3pPr>
            <a:lvl4pPr marL="1828800" lvl="3" indent="-228600" algn="l">
              <a:lnSpc>
                <a:spcPct val="90000"/>
              </a:lnSpc>
              <a:spcBef>
                <a:spcPts val="500"/>
              </a:spcBef>
              <a:spcAft>
                <a:spcPts val="0"/>
              </a:spcAft>
              <a:buClr>
                <a:schemeClr val="lt1"/>
              </a:buClr>
              <a:buSzPts val="1600"/>
              <a:buNone/>
              <a:defRPr sz="1600">
                <a:solidFill>
                  <a:schemeClr val="lt1"/>
                </a:solidFill>
              </a:defRPr>
            </a:lvl4pPr>
            <a:lvl5pPr marL="2286000" lvl="4" indent="-228600" algn="l">
              <a:lnSpc>
                <a:spcPct val="90000"/>
              </a:lnSpc>
              <a:spcBef>
                <a:spcPts val="500"/>
              </a:spcBef>
              <a:spcAft>
                <a:spcPts val="0"/>
              </a:spcAft>
              <a:buClr>
                <a:schemeClr val="lt1"/>
              </a:buClr>
              <a:buSzPts val="1600"/>
              <a:buNone/>
              <a:defRPr sz="1600">
                <a:solidFill>
                  <a:schemeClr val="lt1"/>
                </a:solidFill>
              </a:defRPr>
            </a:lvl5pPr>
            <a:lvl6pPr marL="2743200" lvl="5" indent="-228600" algn="l">
              <a:lnSpc>
                <a:spcPct val="90000"/>
              </a:lnSpc>
              <a:spcBef>
                <a:spcPts val="500"/>
              </a:spcBef>
              <a:spcAft>
                <a:spcPts val="0"/>
              </a:spcAft>
              <a:buClr>
                <a:schemeClr val="lt1"/>
              </a:buClr>
              <a:buSzPts val="1600"/>
              <a:buNone/>
              <a:defRPr sz="1600">
                <a:solidFill>
                  <a:schemeClr val="lt1"/>
                </a:solidFill>
              </a:defRPr>
            </a:lvl6pPr>
            <a:lvl7pPr marL="3200400" lvl="6" indent="-228600" algn="l">
              <a:lnSpc>
                <a:spcPct val="90000"/>
              </a:lnSpc>
              <a:spcBef>
                <a:spcPts val="500"/>
              </a:spcBef>
              <a:spcAft>
                <a:spcPts val="0"/>
              </a:spcAft>
              <a:buClr>
                <a:schemeClr val="lt1"/>
              </a:buClr>
              <a:buSzPts val="1600"/>
              <a:buNone/>
              <a:defRPr sz="1600">
                <a:solidFill>
                  <a:schemeClr val="lt1"/>
                </a:solidFill>
              </a:defRPr>
            </a:lvl7pPr>
            <a:lvl8pPr marL="3657600" lvl="7" indent="-228600" algn="l">
              <a:lnSpc>
                <a:spcPct val="90000"/>
              </a:lnSpc>
              <a:spcBef>
                <a:spcPts val="500"/>
              </a:spcBef>
              <a:spcAft>
                <a:spcPts val="0"/>
              </a:spcAft>
              <a:buClr>
                <a:schemeClr val="lt1"/>
              </a:buClr>
              <a:buSzPts val="1600"/>
              <a:buNone/>
              <a:defRPr sz="1600">
                <a:solidFill>
                  <a:schemeClr val="lt1"/>
                </a:solidFill>
              </a:defRPr>
            </a:lvl8pPr>
            <a:lvl9pPr marL="4114800" lvl="8" indent="-228600" algn="l">
              <a:lnSpc>
                <a:spcPct val="90000"/>
              </a:lnSpc>
              <a:spcBef>
                <a:spcPts val="500"/>
              </a:spcBef>
              <a:spcAft>
                <a:spcPts val="0"/>
              </a:spcAft>
              <a:buClr>
                <a:schemeClr val="lt1"/>
              </a:buClr>
              <a:buSzPts val="1600"/>
              <a:buNone/>
              <a:defRPr sz="1600">
                <a:solidFill>
                  <a:schemeClr val="lt1"/>
                </a:solidFill>
              </a:defRPr>
            </a:lvl9pPr>
          </a:lstStyle>
          <a:p>
            <a:endParaRPr/>
          </a:p>
        </p:txBody>
      </p:sp>
      <p:sp>
        <p:nvSpPr>
          <p:cNvPr id="29" name="Google Shape;29;p18"/>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18"/>
          <p:cNvSpPr txBox="1">
            <a:spLocks noGrp="1"/>
          </p:cNvSpPr>
          <p:nvPr>
            <p:ph type="ftr" idx="11"/>
          </p:nvPr>
        </p:nvSpPr>
        <p:spPr>
          <a:xfrm>
            <a:off x="685800" y="381001"/>
            <a:ext cx="6991492" cy="36406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1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2"/>
        <p:cNvGrpSpPr/>
        <p:nvPr/>
      </p:nvGrpSpPr>
      <p:grpSpPr>
        <a:xfrm>
          <a:off x="0" y="0"/>
          <a:ext cx="0" cy="0"/>
          <a:chOff x="0" y="0"/>
          <a:chExt cx="0" cy="0"/>
        </a:xfrm>
      </p:grpSpPr>
      <p:sp>
        <p:nvSpPr>
          <p:cNvPr id="33" name="Google Shape;33;p1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19"/>
          <p:cNvSpPr txBox="1">
            <a:spLocks noGrp="1"/>
          </p:cNvSpPr>
          <p:nvPr>
            <p:ph type="body" idx="1"/>
          </p:nvPr>
        </p:nvSpPr>
        <p:spPr>
          <a:xfrm>
            <a:off x="6858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5" name="Google Shape;35;p19"/>
          <p:cNvSpPr txBox="1">
            <a:spLocks noGrp="1"/>
          </p:cNvSpPr>
          <p:nvPr>
            <p:ph type="body" idx="2"/>
          </p:nvPr>
        </p:nvSpPr>
        <p:spPr>
          <a:xfrm>
            <a:off x="61722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6" name="Google Shape;36;p1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1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1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9"/>
        <p:cNvGrpSpPr/>
        <p:nvPr/>
      </p:nvGrpSpPr>
      <p:grpSpPr>
        <a:xfrm>
          <a:off x="0" y="0"/>
          <a:ext cx="0" cy="0"/>
          <a:chOff x="0" y="0"/>
          <a:chExt cx="0" cy="0"/>
        </a:xfrm>
      </p:grpSpPr>
      <p:sp>
        <p:nvSpPr>
          <p:cNvPr id="40" name="Google Shape;40;p20"/>
          <p:cNvSpPr txBox="1">
            <a:spLocks noGrp="1"/>
          </p:cNvSpPr>
          <p:nvPr>
            <p:ph type="title"/>
          </p:nvPr>
        </p:nvSpPr>
        <p:spPr>
          <a:xfrm>
            <a:off x="2895600" y="762000"/>
            <a:ext cx="8610600"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20"/>
          <p:cNvSpPr txBox="1">
            <a:spLocks noGrp="1"/>
          </p:cNvSpPr>
          <p:nvPr>
            <p:ph type="body" idx="1"/>
          </p:nvPr>
        </p:nvSpPr>
        <p:spPr>
          <a:xfrm>
            <a:off x="914409" y="2183802"/>
            <a:ext cx="5079991"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2" name="Google Shape;42;p20"/>
          <p:cNvSpPr txBox="1">
            <a:spLocks noGrp="1"/>
          </p:cNvSpPr>
          <p:nvPr>
            <p:ph type="body" idx="2"/>
          </p:nvPr>
        </p:nvSpPr>
        <p:spPr>
          <a:xfrm>
            <a:off x="685800" y="3132666"/>
            <a:ext cx="5311775"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3" name="Google Shape;43;p20"/>
          <p:cNvSpPr txBox="1">
            <a:spLocks noGrp="1"/>
          </p:cNvSpPr>
          <p:nvPr>
            <p:ph type="body" idx="3"/>
          </p:nvPr>
        </p:nvSpPr>
        <p:spPr>
          <a:xfrm>
            <a:off x="6400800" y="2183802"/>
            <a:ext cx="5105400"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4" name="Google Shape;44;p20"/>
          <p:cNvSpPr txBox="1">
            <a:spLocks noGrp="1"/>
          </p:cNvSpPr>
          <p:nvPr>
            <p:ph type="body" idx="4"/>
          </p:nvPr>
        </p:nvSpPr>
        <p:spPr>
          <a:xfrm>
            <a:off x="6172200" y="3132666"/>
            <a:ext cx="5334000"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5" name="Google Shape;45;p2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2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2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8"/>
        <p:cNvGrpSpPr/>
        <p:nvPr/>
      </p:nvGrpSpPr>
      <p:grpSpPr>
        <a:xfrm>
          <a:off x="0" y="0"/>
          <a:ext cx="0" cy="0"/>
          <a:chOff x="0" y="0"/>
          <a:chExt cx="0" cy="0"/>
        </a:xfrm>
      </p:grpSpPr>
      <p:sp>
        <p:nvSpPr>
          <p:cNvPr id="49" name="Google Shape;49;p2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2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2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2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22"/>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22"/>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22"/>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7"/>
        <p:cNvGrpSpPr/>
        <p:nvPr/>
      </p:nvGrpSpPr>
      <p:grpSpPr>
        <a:xfrm>
          <a:off x="0" y="0"/>
          <a:ext cx="0" cy="0"/>
          <a:chOff x="0" y="0"/>
          <a:chExt cx="0" cy="0"/>
        </a:xfrm>
      </p:grpSpPr>
      <p:sp>
        <p:nvSpPr>
          <p:cNvPr id="58" name="Google Shape;58;p23"/>
          <p:cNvSpPr txBox="1">
            <a:spLocks noGrp="1"/>
          </p:cNvSpPr>
          <p:nvPr>
            <p:ph type="title"/>
          </p:nvPr>
        </p:nvSpPr>
        <p:spPr>
          <a:xfrm>
            <a:off x="685800" y="1524000"/>
            <a:ext cx="411480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23"/>
          <p:cNvSpPr txBox="1">
            <a:spLocks noGrp="1"/>
          </p:cNvSpPr>
          <p:nvPr>
            <p:ph type="body" idx="1"/>
          </p:nvPr>
        </p:nvSpPr>
        <p:spPr>
          <a:xfrm>
            <a:off x="4995582" y="746759"/>
            <a:ext cx="6510618" cy="5471925"/>
          </a:xfrm>
          <a:prstGeom prst="rect">
            <a:avLst/>
          </a:prstGeom>
          <a:noFill/>
          <a:ln>
            <a:noFill/>
          </a:ln>
        </p:spPr>
        <p:txBody>
          <a:bodyPr spcFirstLastPara="1" wrap="square" lIns="91425" tIns="45700" rIns="91425" bIns="45700" anchor="ctr"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60" name="Google Shape;60;p23"/>
          <p:cNvSpPr txBox="1">
            <a:spLocks noGrp="1"/>
          </p:cNvSpPr>
          <p:nvPr>
            <p:ph type="body" idx="2"/>
          </p:nvPr>
        </p:nvSpPr>
        <p:spPr>
          <a:xfrm>
            <a:off x="685800" y="3124199"/>
            <a:ext cx="411480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1" name="Google Shape;61;p23"/>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23"/>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23"/>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4"/>
        <p:cNvGrpSpPr/>
        <p:nvPr/>
      </p:nvGrpSpPr>
      <p:grpSpPr>
        <a:xfrm>
          <a:off x="0" y="0"/>
          <a:ext cx="0" cy="0"/>
          <a:chOff x="0" y="0"/>
          <a:chExt cx="0" cy="0"/>
        </a:xfrm>
      </p:grpSpPr>
      <p:sp>
        <p:nvSpPr>
          <p:cNvPr id="65" name="Google Shape;65;p24"/>
          <p:cNvSpPr txBox="1">
            <a:spLocks noGrp="1"/>
          </p:cNvSpPr>
          <p:nvPr>
            <p:ph type="title"/>
          </p:nvPr>
        </p:nvSpPr>
        <p:spPr>
          <a:xfrm>
            <a:off x="685800" y="1524000"/>
            <a:ext cx="687324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24"/>
          <p:cNvSpPr>
            <a:spLocks noGrp="1"/>
          </p:cNvSpPr>
          <p:nvPr>
            <p:ph type="pic" idx="2"/>
          </p:nvPr>
        </p:nvSpPr>
        <p:spPr>
          <a:xfrm>
            <a:off x="7861238" y="751241"/>
            <a:ext cx="3644962" cy="5467443"/>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67" name="Google Shape;67;p24"/>
          <p:cNvSpPr txBox="1">
            <a:spLocks noGrp="1"/>
          </p:cNvSpPr>
          <p:nvPr>
            <p:ph type="body" idx="1"/>
          </p:nvPr>
        </p:nvSpPr>
        <p:spPr>
          <a:xfrm>
            <a:off x="685800" y="3124199"/>
            <a:ext cx="687324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8" name="Google Shape;68;p24"/>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24"/>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24"/>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
        <p:cNvGrpSpPr/>
        <p:nvPr/>
      </p:nvGrpSpPr>
      <p:grpSpPr>
        <a:xfrm>
          <a:off x="0" y="0"/>
          <a:ext cx="0" cy="0"/>
          <a:chOff x="0" y="0"/>
          <a:chExt cx="0" cy="0"/>
        </a:xfrm>
      </p:grpSpPr>
      <p:pic>
        <p:nvPicPr>
          <p:cNvPr id="6" name="Google Shape;6;p15" descr="C0-HD-TOP.png"/>
          <p:cNvPicPr preferRelativeResize="0"/>
          <p:nvPr/>
        </p:nvPicPr>
        <p:blipFill rotWithShape="1">
          <a:blip r:embed="rId19">
            <a:alphaModFix/>
          </a:blip>
          <a:srcRect/>
          <a:stretch/>
        </p:blipFill>
        <p:spPr>
          <a:xfrm>
            <a:off x="0" y="0"/>
            <a:ext cx="12192000" cy="1441450"/>
          </a:xfrm>
          <a:prstGeom prst="rect">
            <a:avLst/>
          </a:prstGeom>
          <a:noFill/>
          <a:ln>
            <a:noFill/>
          </a:ln>
        </p:spPr>
      </p:pic>
      <p:sp>
        <p:nvSpPr>
          <p:cNvPr id="7" name="Google Shape;7;p15"/>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marR="0" lvl="0" algn="r" rtl="0">
              <a:lnSpc>
                <a:spcPct val="90000"/>
              </a:lnSpc>
              <a:spcBef>
                <a:spcPts val="0"/>
              </a:spcBef>
              <a:spcAft>
                <a:spcPts val="0"/>
              </a:spcAft>
              <a:buClr>
                <a:schemeClr val="lt1"/>
              </a:buClr>
              <a:buSzPts val="4000"/>
              <a:buFont typeface="Century Gothic"/>
              <a:buNone/>
              <a:defRPr sz="40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 name="Google Shape;8;p15"/>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marR="0" lvl="0" indent="-368300" algn="l" rtl="0">
              <a:lnSpc>
                <a:spcPct val="90000"/>
              </a:lnSpc>
              <a:spcBef>
                <a:spcPts val="1000"/>
              </a:spcBef>
              <a:spcAft>
                <a:spcPts val="0"/>
              </a:spcAft>
              <a:buClr>
                <a:schemeClr val="lt1"/>
              </a:buClr>
              <a:buSzPts val="2200"/>
              <a:buFont typeface="Arial"/>
              <a:buChar char="•"/>
              <a:defRPr sz="2200" b="0" i="0" u="none" strike="noStrike" cap="none">
                <a:solidFill>
                  <a:schemeClr val="lt1"/>
                </a:solidFill>
                <a:latin typeface="Century Gothic"/>
                <a:ea typeface="Century Gothic"/>
                <a:cs typeface="Century Gothic"/>
                <a:sym typeface="Century Gothic"/>
              </a:defRPr>
            </a:lvl1pPr>
            <a:lvl2pPr marL="914400" marR="0" lvl="1" indent="-355600" algn="l" rtl="0">
              <a:lnSpc>
                <a:spcPct val="90000"/>
              </a:lnSpc>
              <a:spcBef>
                <a:spcPts val="500"/>
              </a:spcBef>
              <a:spcAft>
                <a:spcPts val="0"/>
              </a:spcAft>
              <a:buClr>
                <a:schemeClr val="lt1"/>
              </a:buClr>
              <a:buSzPts val="2000"/>
              <a:buFont typeface="Arial"/>
              <a:buChar char="•"/>
              <a:defRPr sz="2000" b="0" i="0" u="none" strike="noStrike" cap="none">
                <a:solidFill>
                  <a:schemeClr val="lt1"/>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3pPr>
            <a:lvl4pPr marL="1828800" marR="0" lvl="3"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4pPr>
            <a:lvl5pPr marL="2286000" marR="0" lvl="4"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5pPr>
            <a:lvl6pPr marL="2743200" marR="0" lvl="5"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6pPr>
            <a:lvl7pPr marL="3200400" marR="0" lvl="6"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7pPr>
            <a:lvl8pPr marL="3657600" marR="0" lvl="7"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8pPr>
            <a:lvl9pPr marL="4114800" marR="0" lvl="8"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9" name="Google Shape;9;p1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0" name="Google Shape;10;p1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1" name="Google Shape;11;p1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audio" Target="../media/media1.m4a"/><Relationship Id="rId7" Type="http://schemas.openxmlformats.org/officeDocument/2006/relationships/image" Target="../media/image4.png"/><Relationship Id="rId2" Type="http://schemas.microsoft.com/office/2007/relationships/media" Target="../media/media1.m4a"/><Relationship Id="rId1" Type="http://schemas.openxmlformats.org/officeDocument/2006/relationships/tags" Target="../tags/tag2.xml"/><Relationship Id="rId6" Type="http://schemas.openxmlformats.org/officeDocument/2006/relationships/image" Target="../media/image3.png"/><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4.png"/><Relationship Id="rId5" Type="http://schemas.openxmlformats.org/officeDocument/2006/relationships/image" Target="../media/image10.jpg"/><Relationship Id="rId4" Type="http://schemas.openxmlformats.org/officeDocument/2006/relationships/image" Target="../media/image9.jp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4.png"/><Relationship Id="rId5" Type="http://schemas.openxmlformats.org/officeDocument/2006/relationships/image" Target="../media/image12.jpg"/><Relationship Id="rId4" Type="http://schemas.openxmlformats.org/officeDocument/2006/relationships/image" Target="../media/image11.jp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4.png"/><Relationship Id="rId5" Type="http://schemas.openxmlformats.org/officeDocument/2006/relationships/image" Target="../media/image14.jpg"/><Relationship Id="rId4" Type="http://schemas.openxmlformats.org/officeDocument/2006/relationships/image" Target="../media/image13.jp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4.png"/><Relationship Id="rId5" Type="http://schemas.openxmlformats.org/officeDocument/2006/relationships/image" Target="../media/image16.jpg"/><Relationship Id="rId4" Type="http://schemas.openxmlformats.org/officeDocument/2006/relationships/image" Target="../media/image15.jpg"/></Relationships>
</file>

<file path=ppt/slides/_rels/slide14.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14.m4a"/><Relationship Id="rId7" Type="http://schemas.openxmlformats.org/officeDocument/2006/relationships/image" Target="../media/image3.png"/><Relationship Id="rId2" Type="http://schemas.microsoft.com/office/2007/relationships/media" Target="../media/media14.m4a"/><Relationship Id="rId1" Type="http://schemas.openxmlformats.org/officeDocument/2006/relationships/tags" Target="../tags/tag10.xml"/><Relationship Id="rId6" Type="http://schemas.openxmlformats.org/officeDocument/2006/relationships/image" Target="../media/image17.png"/><Relationship Id="rId5" Type="http://schemas.openxmlformats.org/officeDocument/2006/relationships/notesSlide" Target="../notesSlides/notesSlide9.xml"/><Relationship Id="rId4"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audio" Target="../media/media15.m4a"/><Relationship Id="rId7" Type="http://schemas.openxmlformats.org/officeDocument/2006/relationships/image" Target="../media/image4.png"/><Relationship Id="rId2" Type="http://schemas.microsoft.com/office/2007/relationships/media" Target="../media/media15.m4a"/><Relationship Id="rId1" Type="http://schemas.openxmlformats.org/officeDocument/2006/relationships/tags" Target="../tags/tag11.xml"/><Relationship Id="rId6" Type="http://schemas.openxmlformats.org/officeDocument/2006/relationships/image" Target="../media/image3.png"/><Relationship Id="rId5" Type="http://schemas.openxmlformats.org/officeDocument/2006/relationships/notesSlide" Target="../notesSlides/notesSlide10.xml"/><Relationship Id="rId4"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audio" Target="../media/media16.m4a"/><Relationship Id="rId7" Type="http://schemas.openxmlformats.org/officeDocument/2006/relationships/image" Target="../media/image4.png"/><Relationship Id="rId2" Type="http://schemas.microsoft.com/office/2007/relationships/media" Target="../media/media16.m4a"/><Relationship Id="rId1" Type="http://schemas.openxmlformats.org/officeDocument/2006/relationships/tags" Target="../tags/tag12.xml"/><Relationship Id="rId6" Type="http://schemas.openxmlformats.org/officeDocument/2006/relationships/image" Target="../media/image3.png"/><Relationship Id="rId5" Type="http://schemas.openxmlformats.org/officeDocument/2006/relationships/notesSlide" Target="../notesSlides/notesSlide11.xml"/><Relationship Id="rId4"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audio" Target="../media/media17.m4a"/><Relationship Id="rId7" Type="http://schemas.openxmlformats.org/officeDocument/2006/relationships/image" Target="../media/image4.png"/><Relationship Id="rId2" Type="http://schemas.microsoft.com/office/2007/relationships/media" Target="../media/media17.m4a"/><Relationship Id="rId1" Type="http://schemas.openxmlformats.org/officeDocument/2006/relationships/tags" Target="../tags/tag13.xml"/><Relationship Id="rId6" Type="http://schemas.openxmlformats.org/officeDocument/2006/relationships/image" Target="../media/image3.png"/><Relationship Id="rId5" Type="http://schemas.openxmlformats.org/officeDocument/2006/relationships/notesSlide" Target="../notesSlides/notesSlide12.xml"/><Relationship Id="rId4"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audio" Target="../media/media18.m4a"/><Relationship Id="rId7" Type="http://schemas.openxmlformats.org/officeDocument/2006/relationships/image" Target="../media/image4.png"/><Relationship Id="rId2" Type="http://schemas.microsoft.com/office/2007/relationships/media" Target="../media/media18.m4a"/><Relationship Id="rId1" Type="http://schemas.openxmlformats.org/officeDocument/2006/relationships/tags" Target="../tags/tag14.xml"/><Relationship Id="rId6" Type="http://schemas.openxmlformats.org/officeDocument/2006/relationships/image" Target="../media/image3.png"/><Relationship Id="rId5" Type="http://schemas.openxmlformats.org/officeDocument/2006/relationships/notesSlide" Target="../notesSlides/notesSlide13.xml"/><Relationship Id="rId4"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tags" Target="../tags/tag15.xml"/><Relationship Id="rId5" Type="http://schemas.openxmlformats.org/officeDocument/2006/relationships/hyperlink" Target="https://linfordco.com/blog/information-" TargetMode="Externa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2.m4a"/><Relationship Id="rId7" Type="http://schemas.openxmlformats.org/officeDocument/2006/relationships/image" Target="../media/image3.png"/><Relationship Id="rId2" Type="http://schemas.microsoft.com/office/2007/relationships/media" Target="../media/media2.m4a"/><Relationship Id="rId1" Type="http://schemas.openxmlformats.org/officeDocument/2006/relationships/tags" Target="../tags/tag3.xml"/><Relationship Id="rId6" Type="http://schemas.openxmlformats.org/officeDocument/2006/relationships/image" Target="../media/image5.png"/><Relationship Id="rId5" Type="http://schemas.openxmlformats.org/officeDocument/2006/relationships/notesSlide" Target="../notesSlides/notesSlide2.xml"/><Relationship Id="rId4"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audio" Target="../media/media3.m4a"/><Relationship Id="rId7" Type="http://schemas.openxmlformats.org/officeDocument/2006/relationships/image" Target="../media/image4.png"/><Relationship Id="rId2" Type="http://schemas.microsoft.com/office/2007/relationships/media" Target="../media/media3.m4a"/><Relationship Id="rId1" Type="http://schemas.openxmlformats.org/officeDocument/2006/relationships/tags" Target="../tags/tag4.xml"/><Relationship Id="rId6" Type="http://schemas.openxmlformats.org/officeDocument/2006/relationships/image" Target="../media/image3.png"/><Relationship Id="rId5" Type="http://schemas.openxmlformats.org/officeDocument/2006/relationships/notesSlide" Target="../notesSlides/notesSlide3.xml"/><Relationship Id="rId4"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audio" Target="../media/media4.m4a"/><Relationship Id="rId7" Type="http://schemas.openxmlformats.org/officeDocument/2006/relationships/image" Target="../media/image4.png"/><Relationship Id="rId2" Type="http://schemas.microsoft.com/office/2007/relationships/media" Target="../media/media4.m4a"/><Relationship Id="rId1" Type="http://schemas.openxmlformats.org/officeDocument/2006/relationships/tags" Target="../tags/tag5.xml"/><Relationship Id="rId6" Type="http://schemas.openxmlformats.org/officeDocument/2006/relationships/image" Target="../media/image3.png"/><Relationship Id="rId5" Type="http://schemas.openxmlformats.org/officeDocument/2006/relationships/notesSlide" Target="../notesSlides/notesSlide4.xml"/><Relationship Id="rId4"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audio" Target="../media/media5.m4a"/><Relationship Id="rId7" Type="http://schemas.openxmlformats.org/officeDocument/2006/relationships/image" Target="../media/image4.png"/><Relationship Id="rId2" Type="http://schemas.microsoft.com/office/2007/relationships/media" Target="../media/media5.m4a"/><Relationship Id="rId1" Type="http://schemas.openxmlformats.org/officeDocument/2006/relationships/tags" Target="../tags/tag6.xml"/><Relationship Id="rId6" Type="http://schemas.openxmlformats.org/officeDocument/2006/relationships/image" Target="../media/image3.png"/><Relationship Id="rId5" Type="http://schemas.openxmlformats.org/officeDocument/2006/relationships/notesSlide" Target="../notesSlides/notesSlide5.xml"/><Relationship Id="rId4"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audio" Target="../media/media6.m4a"/><Relationship Id="rId7" Type="http://schemas.openxmlformats.org/officeDocument/2006/relationships/image" Target="../media/image4.png"/><Relationship Id="rId2" Type="http://schemas.microsoft.com/office/2007/relationships/media" Target="../media/media6.m4a"/><Relationship Id="rId1" Type="http://schemas.openxmlformats.org/officeDocument/2006/relationships/tags" Target="../tags/tag7.xml"/><Relationship Id="rId6" Type="http://schemas.openxmlformats.org/officeDocument/2006/relationships/image" Target="../media/image3.png"/><Relationship Id="rId5" Type="http://schemas.openxmlformats.org/officeDocument/2006/relationships/notesSlide" Target="../notesSlides/notesSlide6.xml"/><Relationship Id="rId4"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audio" Target="../media/media7.m4a"/><Relationship Id="rId7" Type="http://schemas.openxmlformats.org/officeDocument/2006/relationships/image" Target="../media/image4.png"/><Relationship Id="rId2" Type="http://schemas.microsoft.com/office/2007/relationships/media" Target="../media/media7.m4a"/><Relationship Id="rId1" Type="http://schemas.openxmlformats.org/officeDocument/2006/relationships/tags" Target="../tags/tag8.xml"/><Relationship Id="rId6" Type="http://schemas.openxmlformats.org/officeDocument/2006/relationships/image" Target="../media/image3.png"/><Relationship Id="rId5" Type="http://schemas.openxmlformats.org/officeDocument/2006/relationships/notesSlide" Target="../notesSlides/notesSlide7.xml"/><Relationship Id="rId4"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8.m4a"/><Relationship Id="rId7" Type="http://schemas.openxmlformats.org/officeDocument/2006/relationships/image" Target="../media/image6.jpg"/><Relationship Id="rId2" Type="http://schemas.microsoft.com/office/2007/relationships/media" Target="../media/media8.m4a"/><Relationship Id="rId1" Type="http://schemas.openxmlformats.org/officeDocument/2006/relationships/tags" Target="../tags/tag9.xml"/><Relationship Id="rId6" Type="http://schemas.openxmlformats.org/officeDocument/2006/relationships/image" Target="../media/image3.png"/><Relationship Id="rId5" Type="http://schemas.openxmlformats.org/officeDocument/2006/relationships/notesSlide" Target="../notesSlides/notesSlide8.xml"/><Relationship Id="rId4"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4.png"/><Relationship Id="rId5" Type="http://schemas.openxmlformats.org/officeDocument/2006/relationships/image" Target="../media/image8.jpg"/><Relationship Id="rId4" Type="http://schemas.openxmlformats.org/officeDocument/2006/relationships/image" Target="../media/image7.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1"/>
          <p:cNvSpPr txBox="1">
            <a:spLocks noGrp="1"/>
          </p:cNvSpPr>
          <p:nvPr>
            <p:ph type="ctrTitle"/>
          </p:nvPr>
        </p:nvSpPr>
        <p:spPr>
          <a:xfrm>
            <a:off x="1371600" y="1790153"/>
            <a:ext cx="9448800" cy="1825096"/>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6000"/>
              <a:buFont typeface="Century Gothic"/>
              <a:buNone/>
            </a:pPr>
            <a:r>
              <a:rPr lang="en-US"/>
              <a:t>Green Pace</a:t>
            </a:r>
            <a:endParaRPr/>
          </a:p>
        </p:txBody>
      </p:sp>
      <p:sp>
        <p:nvSpPr>
          <p:cNvPr id="145" name="Google Shape;145;p1"/>
          <p:cNvSpPr txBox="1">
            <a:spLocks noGrp="1"/>
          </p:cNvSpPr>
          <p:nvPr>
            <p:ph type="subTitle" idx="1"/>
          </p:nvPr>
        </p:nvSpPr>
        <p:spPr>
          <a:xfrm>
            <a:off x="1371600" y="3632200"/>
            <a:ext cx="9448800" cy="1561592"/>
          </a:xfrm>
          <a:prstGeom prst="rect">
            <a:avLst/>
          </a:prstGeom>
          <a:noFill/>
          <a:ln>
            <a:noFill/>
          </a:ln>
        </p:spPr>
        <p:txBody>
          <a:bodyPr spcFirstLastPara="1" wrap="square" lIns="91425" tIns="45700" rIns="91425" bIns="45700" anchor="t" anchorCtr="0">
            <a:normAutofit/>
          </a:bodyPr>
          <a:lstStyle/>
          <a:p>
            <a:pPr marL="0" lvl="0" indent="0" algn="l" rtl="0">
              <a:lnSpc>
                <a:spcPct val="70000"/>
              </a:lnSpc>
              <a:spcBef>
                <a:spcPts val="0"/>
              </a:spcBef>
              <a:spcAft>
                <a:spcPts val="0"/>
              </a:spcAft>
              <a:buClr>
                <a:schemeClr val="lt1"/>
              </a:buClr>
              <a:buSzPts val="1850"/>
              <a:buNone/>
            </a:pPr>
            <a:r>
              <a:rPr lang="en-US" sz="1850" dirty="0"/>
              <a:t>Security Policy Presentation</a:t>
            </a:r>
            <a:endParaRPr dirty="0"/>
          </a:p>
          <a:p>
            <a:pPr marL="0" lvl="0" indent="0" algn="l" rtl="0">
              <a:lnSpc>
                <a:spcPct val="70000"/>
              </a:lnSpc>
              <a:spcBef>
                <a:spcPts val="1000"/>
              </a:spcBef>
              <a:spcAft>
                <a:spcPts val="0"/>
              </a:spcAft>
              <a:buClr>
                <a:schemeClr val="lt1"/>
              </a:buClr>
              <a:buSzPts val="1850"/>
              <a:buNone/>
            </a:pPr>
            <a:r>
              <a:rPr lang="en-US" sz="1850" dirty="0"/>
              <a:t>Developer: </a:t>
            </a:r>
            <a:r>
              <a:rPr lang="en-US" sz="1850" i="1" dirty="0"/>
              <a:t>Kris Marchevka</a:t>
            </a:r>
            <a:endParaRPr dirty="0"/>
          </a:p>
          <a:p>
            <a:pPr marL="0" lvl="0" indent="0" algn="l" rtl="0">
              <a:lnSpc>
                <a:spcPct val="70000"/>
              </a:lnSpc>
              <a:spcBef>
                <a:spcPts val="1000"/>
              </a:spcBef>
              <a:spcAft>
                <a:spcPts val="0"/>
              </a:spcAft>
              <a:buClr>
                <a:schemeClr val="lt1"/>
              </a:buClr>
              <a:buSzPts val="1850"/>
              <a:buNone/>
            </a:pPr>
            <a:endParaRPr sz="1850" i="1" dirty="0"/>
          </a:p>
          <a:p>
            <a:pPr marL="0" lvl="0" indent="0" algn="l" rtl="0">
              <a:lnSpc>
                <a:spcPct val="70000"/>
              </a:lnSpc>
              <a:spcBef>
                <a:spcPts val="1000"/>
              </a:spcBef>
              <a:spcAft>
                <a:spcPts val="0"/>
              </a:spcAft>
              <a:buSzPts val="1850"/>
              <a:buNone/>
            </a:pPr>
            <a:endParaRPr i="1" dirty="0"/>
          </a:p>
        </p:txBody>
      </p:sp>
      <p:pic>
        <p:nvPicPr>
          <p:cNvPr id="146" name="Google Shape;146;p1" descr="Green Pace logo"/>
          <p:cNvPicPr preferRelativeResize="0"/>
          <p:nvPr/>
        </p:nvPicPr>
        <p:blipFill>
          <a:blip r:embed="rId6">
            <a:alphaModFix/>
          </a:blip>
          <a:stretch>
            <a:fillRect/>
          </a:stretch>
        </p:blipFill>
        <p:spPr>
          <a:xfrm>
            <a:off x="7440774" y="659854"/>
            <a:ext cx="2921424" cy="3786772"/>
          </a:xfrm>
          <a:prstGeom prst="rect">
            <a:avLst/>
          </a:prstGeom>
          <a:noFill/>
          <a:ln>
            <a:noFill/>
          </a:ln>
        </p:spPr>
      </p:pic>
      <p:pic>
        <p:nvPicPr>
          <p:cNvPr id="15" name="Audio 14">
            <a:hlinkClick r:id="" action="ppaction://media"/>
            <a:extLst>
              <a:ext uri="{FF2B5EF4-FFF2-40B4-BE49-F238E27FC236}">
                <a16:creationId xmlns:a16="http://schemas.microsoft.com/office/drawing/2014/main" id="{6A0FAC20-9B8D-D662-7FA1-22F7C9F7DF0D}"/>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3534"/>
    </mc:Choice>
    <mc:Fallback>
      <p:transition spd="slow" advTm="1353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AAA81D-2B63-E720-9010-07422CDC041F}"/>
              </a:ext>
            </a:extLst>
          </p:cNvPr>
          <p:cNvSpPr>
            <a:spLocks noGrp="1"/>
          </p:cNvSpPr>
          <p:nvPr>
            <p:ph type="title"/>
          </p:nvPr>
        </p:nvSpPr>
        <p:spPr/>
        <p:txBody>
          <a:bodyPr/>
          <a:lstStyle/>
          <a:p>
            <a:r>
              <a:rPr lang="en-US" dirty="0"/>
              <a:t>Test 2: Capacity &gt;= Size</a:t>
            </a:r>
          </a:p>
        </p:txBody>
      </p:sp>
      <p:sp>
        <p:nvSpPr>
          <p:cNvPr id="3" name="Text Placeholder 2">
            <a:extLst>
              <a:ext uri="{FF2B5EF4-FFF2-40B4-BE49-F238E27FC236}">
                <a16:creationId xmlns:a16="http://schemas.microsoft.com/office/drawing/2014/main" id="{7A95E79F-C742-1099-92D9-DD8DE252B133}"/>
              </a:ext>
            </a:extLst>
          </p:cNvPr>
          <p:cNvSpPr>
            <a:spLocks noGrp="1"/>
          </p:cNvSpPr>
          <p:nvPr>
            <p:ph type="body" idx="1"/>
          </p:nvPr>
        </p:nvSpPr>
        <p:spPr>
          <a:xfrm>
            <a:off x="685800" y="2194560"/>
            <a:ext cx="5410200" cy="4024125"/>
          </a:xfrm>
        </p:spPr>
        <p:txBody>
          <a:bodyPr/>
          <a:lstStyle/>
          <a:p>
            <a:r>
              <a:rPr lang="en-US" dirty="0"/>
              <a:t>Test (Positive): Add entries, check size vs capacity.</a:t>
            </a:r>
          </a:p>
          <a:p>
            <a:r>
              <a:rPr lang="en-US" dirty="0"/>
              <a:t>Expected result: Capacity always &gt;= size.</a:t>
            </a:r>
          </a:p>
          <a:p>
            <a:r>
              <a:rPr lang="en-US" dirty="0"/>
              <a:t>Outcome: PASS</a:t>
            </a:r>
          </a:p>
        </p:txBody>
      </p:sp>
      <p:pic>
        <p:nvPicPr>
          <p:cNvPr id="5" name="Picture 4" descr="A computer screen shot of code&#10;&#10;AI-generated content may be incorrect.">
            <a:extLst>
              <a:ext uri="{FF2B5EF4-FFF2-40B4-BE49-F238E27FC236}">
                <a16:creationId xmlns:a16="http://schemas.microsoft.com/office/drawing/2014/main" id="{78AC78CA-D23C-B585-5F85-0BFD74E27658}"/>
              </a:ext>
            </a:extLst>
          </p:cNvPr>
          <p:cNvPicPr>
            <a:picLocks noChangeAspect="1"/>
          </p:cNvPicPr>
          <p:nvPr/>
        </p:nvPicPr>
        <p:blipFill>
          <a:blip r:embed="rId4"/>
          <a:stretch>
            <a:fillRect/>
          </a:stretch>
        </p:blipFill>
        <p:spPr>
          <a:xfrm>
            <a:off x="6509918" y="2057401"/>
            <a:ext cx="4876800" cy="2009775"/>
          </a:xfrm>
          <a:prstGeom prst="rect">
            <a:avLst/>
          </a:prstGeom>
        </p:spPr>
      </p:pic>
      <p:pic>
        <p:nvPicPr>
          <p:cNvPr id="7" name="Picture 6" descr="A screenshot of a computer&#10;&#10;AI-generated content may be incorrect.">
            <a:extLst>
              <a:ext uri="{FF2B5EF4-FFF2-40B4-BE49-F238E27FC236}">
                <a16:creationId xmlns:a16="http://schemas.microsoft.com/office/drawing/2014/main" id="{D61CD10B-F50E-DF32-FD3F-E47F0FD0020E}"/>
              </a:ext>
            </a:extLst>
          </p:cNvPr>
          <p:cNvPicPr>
            <a:picLocks noChangeAspect="1"/>
          </p:cNvPicPr>
          <p:nvPr/>
        </p:nvPicPr>
        <p:blipFill>
          <a:blip r:embed="rId5"/>
          <a:stretch>
            <a:fillRect/>
          </a:stretch>
        </p:blipFill>
        <p:spPr>
          <a:xfrm>
            <a:off x="7233818" y="4206622"/>
            <a:ext cx="3429000" cy="1343025"/>
          </a:xfrm>
          <a:prstGeom prst="rect">
            <a:avLst/>
          </a:prstGeom>
        </p:spPr>
      </p:pic>
      <p:pic>
        <p:nvPicPr>
          <p:cNvPr id="6" name="Audio 5">
            <a:hlinkClick r:id="" action="ppaction://media"/>
            <a:extLst>
              <a:ext uri="{FF2B5EF4-FFF2-40B4-BE49-F238E27FC236}">
                <a16:creationId xmlns:a16="http://schemas.microsoft.com/office/drawing/2014/main" id="{080BDA72-BCD8-EB7D-F9FC-23AA8C285CC0}"/>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527057372"/>
      </p:ext>
    </p:extLst>
  </p:cSld>
  <p:clrMapOvr>
    <a:masterClrMapping/>
  </p:clrMapOvr>
  <mc:AlternateContent xmlns:mc="http://schemas.openxmlformats.org/markup-compatibility/2006">
    <mc:Choice xmlns:p14="http://schemas.microsoft.com/office/powerpoint/2010/main" Requires="p14">
      <p:transition spd="slow" p14:dur="2000" advTm="7484"/>
    </mc:Choice>
    <mc:Fallback>
      <p:transition spd="slow" advTm="748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17AFFC-0703-51F6-7BBB-60C1154E7343}"/>
              </a:ext>
            </a:extLst>
          </p:cNvPr>
          <p:cNvSpPr>
            <a:spLocks noGrp="1"/>
          </p:cNvSpPr>
          <p:nvPr>
            <p:ph type="title"/>
          </p:nvPr>
        </p:nvSpPr>
        <p:spPr/>
        <p:txBody>
          <a:bodyPr/>
          <a:lstStyle/>
          <a:p>
            <a:r>
              <a:rPr lang="en-US" dirty="0"/>
              <a:t>Test 3: Throws </a:t>
            </a:r>
            <a:r>
              <a:rPr lang="en-US" dirty="0" err="1"/>
              <a:t>Out_of_Range</a:t>
            </a:r>
            <a:r>
              <a:rPr lang="en-US" dirty="0"/>
              <a:t> on Invalid Access</a:t>
            </a:r>
          </a:p>
        </p:txBody>
      </p:sp>
      <p:sp>
        <p:nvSpPr>
          <p:cNvPr id="3" name="Text Placeholder 2">
            <a:extLst>
              <a:ext uri="{FF2B5EF4-FFF2-40B4-BE49-F238E27FC236}">
                <a16:creationId xmlns:a16="http://schemas.microsoft.com/office/drawing/2014/main" id="{9905A4F0-9124-8E3E-7C7A-D00CFE4370BF}"/>
              </a:ext>
            </a:extLst>
          </p:cNvPr>
          <p:cNvSpPr>
            <a:spLocks noGrp="1"/>
          </p:cNvSpPr>
          <p:nvPr>
            <p:ph type="body" idx="1"/>
          </p:nvPr>
        </p:nvSpPr>
        <p:spPr>
          <a:xfrm>
            <a:off x="685800" y="2194560"/>
            <a:ext cx="5090311" cy="4024125"/>
          </a:xfrm>
        </p:spPr>
        <p:txBody>
          <a:bodyPr/>
          <a:lstStyle/>
          <a:p>
            <a:r>
              <a:rPr lang="en-US" dirty="0"/>
              <a:t>Test (Negative): Access index 10 in vector of size 3.</a:t>
            </a:r>
          </a:p>
          <a:p>
            <a:r>
              <a:rPr lang="en-US" dirty="0"/>
              <a:t>Expected result: std::</a:t>
            </a:r>
            <a:r>
              <a:rPr lang="en-US" dirty="0" err="1"/>
              <a:t>out_of_range</a:t>
            </a:r>
            <a:r>
              <a:rPr lang="en-US" dirty="0"/>
              <a:t> exception.</a:t>
            </a:r>
          </a:p>
          <a:p>
            <a:r>
              <a:rPr lang="en-US" dirty="0"/>
              <a:t>Outcome: PASS</a:t>
            </a:r>
          </a:p>
        </p:txBody>
      </p:sp>
      <p:pic>
        <p:nvPicPr>
          <p:cNvPr id="5" name="Picture 4" descr="A screen shot of a computer&#10;&#10;AI-generated content may be incorrect.">
            <a:extLst>
              <a:ext uri="{FF2B5EF4-FFF2-40B4-BE49-F238E27FC236}">
                <a16:creationId xmlns:a16="http://schemas.microsoft.com/office/drawing/2014/main" id="{4351B02F-E592-989D-B299-BA81501ED158}"/>
              </a:ext>
            </a:extLst>
          </p:cNvPr>
          <p:cNvPicPr>
            <a:picLocks noChangeAspect="1"/>
          </p:cNvPicPr>
          <p:nvPr/>
        </p:nvPicPr>
        <p:blipFill>
          <a:blip r:embed="rId4"/>
          <a:stretch>
            <a:fillRect/>
          </a:stretch>
        </p:blipFill>
        <p:spPr>
          <a:xfrm>
            <a:off x="6096000" y="2194560"/>
            <a:ext cx="5875699" cy="1019175"/>
          </a:xfrm>
          <a:prstGeom prst="rect">
            <a:avLst/>
          </a:prstGeom>
        </p:spPr>
      </p:pic>
      <p:pic>
        <p:nvPicPr>
          <p:cNvPr id="7" name="Picture 6" descr="A screenshot of a computer&#10;&#10;AI-generated content may be incorrect.">
            <a:extLst>
              <a:ext uri="{FF2B5EF4-FFF2-40B4-BE49-F238E27FC236}">
                <a16:creationId xmlns:a16="http://schemas.microsoft.com/office/drawing/2014/main" id="{B3D40D96-38B1-A7CF-B530-9FAA08C4D87C}"/>
              </a:ext>
            </a:extLst>
          </p:cNvPr>
          <p:cNvPicPr>
            <a:picLocks noChangeAspect="1"/>
          </p:cNvPicPr>
          <p:nvPr/>
        </p:nvPicPr>
        <p:blipFill>
          <a:blip r:embed="rId5"/>
          <a:stretch>
            <a:fillRect/>
          </a:stretch>
        </p:blipFill>
        <p:spPr>
          <a:xfrm>
            <a:off x="7309824" y="3429000"/>
            <a:ext cx="3448050" cy="1238250"/>
          </a:xfrm>
          <a:prstGeom prst="rect">
            <a:avLst/>
          </a:prstGeom>
        </p:spPr>
      </p:pic>
      <p:pic>
        <p:nvPicPr>
          <p:cNvPr id="6" name="Audio 5">
            <a:hlinkClick r:id="" action="ppaction://media"/>
            <a:extLst>
              <a:ext uri="{FF2B5EF4-FFF2-40B4-BE49-F238E27FC236}">
                <a16:creationId xmlns:a16="http://schemas.microsoft.com/office/drawing/2014/main" id="{BC92774F-B1AF-B7AD-129B-8B4ECF03F599}"/>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53851630"/>
      </p:ext>
    </p:extLst>
  </p:cSld>
  <p:clrMapOvr>
    <a:masterClrMapping/>
  </p:clrMapOvr>
  <mc:AlternateContent xmlns:mc="http://schemas.openxmlformats.org/markup-compatibility/2006">
    <mc:Choice xmlns:p14="http://schemas.microsoft.com/office/powerpoint/2010/main" Requires="p14">
      <p:transition spd="slow" p14:dur="2000" advTm="7995"/>
    </mc:Choice>
    <mc:Fallback>
      <p:transition spd="slow" advTm="799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286423-9A4E-B4D8-988A-9870716E8BB6}"/>
              </a:ext>
            </a:extLst>
          </p:cNvPr>
          <p:cNvSpPr>
            <a:spLocks noGrp="1"/>
          </p:cNvSpPr>
          <p:nvPr>
            <p:ph type="title"/>
          </p:nvPr>
        </p:nvSpPr>
        <p:spPr/>
        <p:txBody>
          <a:bodyPr/>
          <a:lstStyle/>
          <a:p>
            <a:r>
              <a:rPr lang="en-US" dirty="0"/>
              <a:t>Test 4: Accessing Front on Empty Vector</a:t>
            </a:r>
          </a:p>
        </p:txBody>
      </p:sp>
      <p:sp>
        <p:nvSpPr>
          <p:cNvPr id="3" name="Text Placeholder 2">
            <a:extLst>
              <a:ext uri="{FF2B5EF4-FFF2-40B4-BE49-F238E27FC236}">
                <a16:creationId xmlns:a16="http://schemas.microsoft.com/office/drawing/2014/main" id="{0D930CAC-D8A0-9A8A-5A68-49F3514170C9}"/>
              </a:ext>
            </a:extLst>
          </p:cNvPr>
          <p:cNvSpPr>
            <a:spLocks noGrp="1"/>
          </p:cNvSpPr>
          <p:nvPr>
            <p:ph type="body" idx="1"/>
          </p:nvPr>
        </p:nvSpPr>
        <p:spPr>
          <a:xfrm>
            <a:off x="685800" y="2194560"/>
            <a:ext cx="5410200" cy="4024125"/>
          </a:xfrm>
        </p:spPr>
        <p:txBody>
          <a:bodyPr/>
          <a:lstStyle/>
          <a:p>
            <a:r>
              <a:rPr lang="en-US" dirty="0"/>
              <a:t>Test (Negative): Call .front() on an empty vector. </a:t>
            </a:r>
          </a:p>
          <a:p>
            <a:r>
              <a:rPr lang="en-US" dirty="0"/>
              <a:t>Expected result: Crash – EXPECT_DEATH triggers. </a:t>
            </a:r>
          </a:p>
          <a:p>
            <a:r>
              <a:rPr lang="en-US" dirty="0"/>
              <a:t>Outcome: PASS</a:t>
            </a:r>
          </a:p>
        </p:txBody>
      </p:sp>
      <p:pic>
        <p:nvPicPr>
          <p:cNvPr id="5" name="Picture 4" descr="A black screen with green text&#10;&#10;AI-generated content may be incorrect.">
            <a:extLst>
              <a:ext uri="{FF2B5EF4-FFF2-40B4-BE49-F238E27FC236}">
                <a16:creationId xmlns:a16="http://schemas.microsoft.com/office/drawing/2014/main" id="{F5D45F8D-1775-4BEE-5AAD-1DA14669716A}"/>
              </a:ext>
            </a:extLst>
          </p:cNvPr>
          <p:cNvPicPr>
            <a:picLocks noChangeAspect="1"/>
          </p:cNvPicPr>
          <p:nvPr/>
        </p:nvPicPr>
        <p:blipFill>
          <a:blip r:embed="rId4"/>
          <a:stretch>
            <a:fillRect/>
          </a:stretch>
        </p:blipFill>
        <p:spPr>
          <a:xfrm>
            <a:off x="6096000" y="2194560"/>
            <a:ext cx="5410200" cy="1028700"/>
          </a:xfrm>
          <a:prstGeom prst="rect">
            <a:avLst/>
          </a:prstGeom>
        </p:spPr>
      </p:pic>
      <p:pic>
        <p:nvPicPr>
          <p:cNvPr id="7" name="Picture 6" descr="A screen shot of a computer&#10;&#10;AI-generated content may be incorrect.">
            <a:extLst>
              <a:ext uri="{FF2B5EF4-FFF2-40B4-BE49-F238E27FC236}">
                <a16:creationId xmlns:a16="http://schemas.microsoft.com/office/drawing/2014/main" id="{FEB20D3E-4593-B245-8293-F86AEB49C380}"/>
              </a:ext>
            </a:extLst>
          </p:cNvPr>
          <p:cNvPicPr>
            <a:picLocks noChangeAspect="1"/>
          </p:cNvPicPr>
          <p:nvPr/>
        </p:nvPicPr>
        <p:blipFill>
          <a:blip r:embed="rId5"/>
          <a:stretch>
            <a:fillRect/>
          </a:stretch>
        </p:blipFill>
        <p:spPr>
          <a:xfrm>
            <a:off x="6972300" y="3429000"/>
            <a:ext cx="3657600" cy="1314450"/>
          </a:xfrm>
          <a:prstGeom prst="rect">
            <a:avLst/>
          </a:prstGeom>
        </p:spPr>
      </p:pic>
      <p:pic>
        <p:nvPicPr>
          <p:cNvPr id="6" name="Audio 5">
            <a:hlinkClick r:id="" action="ppaction://media"/>
            <a:extLst>
              <a:ext uri="{FF2B5EF4-FFF2-40B4-BE49-F238E27FC236}">
                <a16:creationId xmlns:a16="http://schemas.microsoft.com/office/drawing/2014/main" id="{8DE05221-927C-8B8E-7B00-75515E246450}"/>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21747734"/>
      </p:ext>
    </p:extLst>
  </p:cSld>
  <p:clrMapOvr>
    <a:masterClrMapping/>
  </p:clrMapOvr>
  <mc:AlternateContent xmlns:mc="http://schemas.openxmlformats.org/markup-compatibility/2006">
    <mc:Choice xmlns:p14="http://schemas.microsoft.com/office/powerpoint/2010/main" Requires="p14">
      <p:transition spd="slow" p14:dur="2000" advTm="9900"/>
    </mc:Choice>
    <mc:Fallback>
      <p:transition spd="slow" advTm="99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080BBC-880E-C609-43D3-3FB13DE6AD8B}"/>
              </a:ext>
            </a:extLst>
          </p:cNvPr>
          <p:cNvSpPr>
            <a:spLocks noGrp="1"/>
          </p:cNvSpPr>
          <p:nvPr>
            <p:ph type="title"/>
          </p:nvPr>
        </p:nvSpPr>
        <p:spPr/>
        <p:txBody>
          <a:bodyPr/>
          <a:lstStyle/>
          <a:p>
            <a:r>
              <a:rPr lang="en-US" dirty="0"/>
              <a:t>Test 5: Value at Index Matches Expected Value</a:t>
            </a:r>
          </a:p>
        </p:txBody>
      </p:sp>
      <p:sp>
        <p:nvSpPr>
          <p:cNvPr id="3" name="Text Placeholder 2">
            <a:extLst>
              <a:ext uri="{FF2B5EF4-FFF2-40B4-BE49-F238E27FC236}">
                <a16:creationId xmlns:a16="http://schemas.microsoft.com/office/drawing/2014/main" id="{ECF11F8B-E2FB-07DE-3036-553453FB5E29}"/>
              </a:ext>
            </a:extLst>
          </p:cNvPr>
          <p:cNvSpPr>
            <a:spLocks noGrp="1"/>
          </p:cNvSpPr>
          <p:nvPr>
            <p:ph type="body" idx="1"/>
          </p:nvPr>
        </p:nvSpPr>
        <p:spPr>
          <a:xfrm>
            <a:off x="685800" y="2194560"/>
            <a:ext cx="5410200" cy="4024125"/>
          </a:xfrm>
        </p:spPr>
        <p:txBody>
          <a:bodyPr/>
          <a:lstStyle/>
          <a:p>
            <a:r>
              <a:rPr lang="en-US" dirty="0"/>
              <a:t>Test (Positive): Insert value 47, retrieve index 0.</a:t>
            </a:r>
          </a:p>
          <a:p>
            <a:r>
              <a:rPr lang="en-US" dirty="0"/>
              <a:t>Expected result: Value at index equals 47.</a:t>
            </a:r>
          </a:p>
          <a:p>
            <a:r>
              <a:rPr lang="en-US" dirty="0"/>
              <a:t>Outcome: PASS</a:t>
            </a:r>
          </a:p>
        </p:txBody>
      </p:sp>
      <p:pic>
        <p:nvPicPr>
          <p:cNvPr id="5" name="Picture 4" descr="A computer screen with text&#10;&#10;AI-generated content may be incorrect.">
            <a:extLst>
              <a:ext uri="{FF2B5EF4-FFF2-40B4-BE49-F238E27FC236}">
                <a16:creationId xmlns:a16="http://schemas.microsoft.com/office/drawing/2014/main" id="{B66F6F6A-9117-0687-4DF9-F61595C61B4A}"/>
              </a:ext>
            </a:extLst>
          </p:cNvPr>
          <p:cNvPicPr>
            <a:picLocks noChangeAspect="1"/>
          </p:cNvPicPr>
          <p:nvPr/>
        </p:nvPicPr>
        <p:blipFill>
          <a:blip r:embed="rId4"/>
          <a:stretch>
            <a:fillRect/>
          </a:stretch>
        </p:blipFill>
        <p:spPr>
          <a:xfrm>
            <a:off x="6981825" y="2381250"/>
            <a:ext cx="4524375" cy="1047750"/>
          </a:xfrm>
          <a:prstGeom prst="rect">
            <a:avLst/>
          </a:prstGeom>
        </p:spPr>
      </p:pic>
      <p:pic>
        <p:nvPicPr>
          <p:cNvPr id="7" name="Picture 6" descr="A black screen with white text&#10;&#10;AI-generated content may be incorrect.">
            <a:extLst>
              <a:ext uri="{FF2B5EF4-FFF2-40B4-BE49-F238E27FC236}">
                <a16:creationId xmlns:a16="http://schemas.microsoft.com/office/drawing/2014/main" id="{8F1AB282-84C2-848E-79A2-A1FF1F895098}"/>
              </a:ext>
            </a:extLst>
          </p:cNvPr>
          <p:cNvPicPr>
            <a:picLocks noChangeAspect="1"/>
          </p:cNvPicPr>
          <p:nvPr/>
        </p:nvPicPr>
        <p:blipFill>
          <a:blip r:embed="rId5"/>
          <a:stretch>
            <a:fillRect/>
          </a:stretch>
        </p:blipFill>
        <p:spPr>
          <a:xfrm>
            <a:off x="7419974" y="3732479"/>
            <a:ext cx="3648075" cy="1285875"/>
          </a:xfrm>
          <a:prstGeom prst="rect">
            <a:avLst/>
          </a:prstGeom>
        </p:spPr>
      </p:pic>
      <p:pic>
        <p:nvPicPr>
          <p:cNvPr id="6" name="Audio 5">
            <a:hlinkClick r:id="" action="ppaction://media"/>
            <a:extLst>
              <a:ext uri="{FF2B5EF4-FFF2-40B4-BE49-F238E27FC236}">
                <a16:creationId xmlns:a16="http://schemas.microsoft.com/office/drawing/2014/main" id="{889B9C9F-81B3-B773-4320-6D633FFA6022}"/>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845690753"/>
      </p:ext>
    </p:extLst>
  </p:cSld>
  <p:clrMapOvr>
    <a:masterClrMapping/>
  </p:clrMapOvr>
  <mc:AlternateContent xmlns:mc="http://schemas.openxmlformats.org/markup-compatibility/2006">
    <mc:Choice xmlns:p14="http://schemas.microsoft.com/office/powerpoint/2010/main" Requires="p14">
      <p:transition spd="slow" p14:dur="2000" advTm="8980"/>
    </mc:Choice>
    <mc:Fallback>
      <p:transition spd="slow" advTm="89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AUTOMATION SUMMARY</a:t>
            </a:r>
            <a:endParaRPr/>
          </a:p>
        </p:txBody>
      </p:sp>
      <p:pic>
        <p:nvPicPr>
          <p:cNvPr id="203" name="Google Shape;203;p9" descr="DevSec Ops Toolchain Diagram&#10;Graphical representation of the automation process used in the enforcement and compliance of the Security Policy Standards.&#10;The illustration shows a figure eight or infinity symbol to illustrate that the cycle of development is continuous. It starts with assessing and planning, to designing and building with DevSecOps in the center of the continuous loop to maintain system integrity and then make additional changes to make it more secure."/>
          <p:cNvPicPr preferRelativeResize="0">
            <a:picLocks noGrp="1"/>
          </p:cNvPicPr>
          <p:nvPr>
            <p:ph type="body" idx="1"/>
          </p:nvPr>
        </p:nvPicPr>
        <p:blipFill rotWithShape="1">
          <a:blip r:embed="rId6">
            <a:alphaModFix/>
          </a:blip>
          <a:srcRect/>
          <a:stretch/>
        </p:blipFill>
        <p:spPr>
          <a:xfrm>
            <a:off x="2127250" y="2199481"/>
            <a:ext cx="7937500" cy="4013200"/>
          </a:xfrm>
          <a:prstGeom prst="rect">
            <a:avLst/>
          </a:prstGeom>
          <a:noFill/>
          <a:ln>
            <a:noFill/>
          </a:ln>
        </p:spPr>
      </p:pic>
      <p:pic>
        <p:nvPicPr>
          <p:cNvPr id="204" name="Google Shape;204;p9"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pic>
        <p:nvPicPr>
          <p:cNvPr id="3" name="Audio 2">
            <a:hlinkClick r:id="" action="ppaction://media"/>
            <a:extLst>
              <a:ext uri="{FF2B5EF4-FFF2-40B4-BE49-F238E27FC236}">
                <a16:creationId xmlns:a16="http://schemas.microsoft.com/office/drawing/2014/main" id="{DF9A0210-522F-E1B4-8B9A-05945B77D8B8}"/>
              </a:ext>
            </a:extLst>
          </p:cNvPr>
          <p:cNvPicPr>
            <a:picLocks noChangeAspect="1"/>
          </p:cNvPicPr>
          <p:nvPr>
            <a:audioFile r:link="rId3"/>
            <p:extLst>
              <p:ext uri="{DAA4B4D4-6D71-4841-9C94-3DE7FCFB9230}">
                <p14:media xmlns:p14="http://schemas.microsoft.com/office/powerpoint/2010/main" r:embed="rId2"/>
              </p:ext>
            </p:extLst>
          </p:nvPr>
        </p:nvPicPr>
        <p:blipFill>
          <a:blip r:embed="rId8"/>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4025"/>
    </mc:Choice>
    <mc:Fallback>
      <p:transition spd="slow" advTm="2402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10"/>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TOOLS</a:t>
            </a:r>
            <a:endParaRPr dirty="0"/>
          </a:p>
        </p:txBody>
      </p:sp>
      <p:sp>
        <p:nvSpPr>
          <p:cNvPr id="210" name="Google Shape;210;p10"/>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685800" lvl="1" indent="-228600" algn="l" rtl="0">
              <a:lnSpc>
                <a:spcPct val="90000"/>
              </a:lnSpc>
              <a:spcBef>
                <a:spcPts val="0"/>
              </a:spcBef>
              <a:spcAft>
                <a:spcPts val="0"/>
              </a:spcAft>
              <a:buClr>
                <a:schemeClr val="lt1"/>
              </a:buClr>
              <a:buSzPts val="2000"/>
              <a:buChar char="•"/>
            </a:pPr>
            <a:r>
              <a:rPr lang="en-US" sz="1600" dirty="0" err="1"/>
              <a:t>DevSecOps</a:t>
            </a:r>
            <a:r>
              <a:rPr lang="en-US" sz="1600" dirty="0"/>
              <a:t> Pipeline</a:t>
            </a:r>
          </a:p>
          <a:p>
            <a:pPr marL="1143000" lvl="2" indent="-228600">
              <a:spcBef>
                <a:spcPts val="0"/>
              </a:spcBef>
              <a:buSzPts val="2000"/>
            </a:pPr>
            <a:r>
              <a:rPr lang="en-US" sz="1400" dirty="0" err="1"/>
              <a:t>DevSecOps</a:t>
            </a:r>
            <a:r>
              <a:rPr lang="en-US" sz="1400" dirty="0"/>
              <a:t> integrates security into every stage of the DevOps pipeline, from design through monitoring.</a:t>
            </a:r>
          </a:p>
          <a:p>
            <a:pPr marL="1143000" lvl="2" indent="-228600">
              <a:spcBef>
                <a:spcPts val="0"/>
              </a:spcBef>
              <a:buSzPts val="2000"/>
            </a:pPr>
            <a:r>
              <a:rPr lang="en-US" sz="1400" dirty="0"/>
              <a:t>Instead of security checks happening at the end, they are baked in continuously through code analysis, dependency scanning, penetration tests, and automated monitoring. </a:t>
            </a:r>
          </a:p>
          <a:p>
            <a:pPr marL="1143000" lvl="2" indent="-228600">
              <a:spcBef>
                <a:spcPts val="0"/>
              </a:spcBef>
              <a:buSzPts val="2000"/>
            </a:pPr>
            <a:r>
              <a:rPr lang="en-US" sz="1400" dirty="0"/>
              <a:t>This ensures vulnerabilities are caught early and often, reducing cost and risk. </a:t>
            </a:r>
          </a:p>
          <a:p>
            <a:pPr marL="742950" lvl="1" indent="-285750">
              <a:spcBef>
                <a:spcPts val="0"/>
              </a:spcBef>
              <a:buSzPts val="2000"/>
            </a:pPr>
            <a:r>
              <a:rPr lang="en-US" sz="1600" dirty="0"/>
              <a:t>External tools used at each stage</a:t>
            </a:r>
          </a:p>
          <a:p>
            <a:pPr marL="1200150" lvl="2" indent="-285750">
              <a:spcBef>
                <a:spcPts val="0"/>
              </a:spcBef>
              <a:buSzPts val="2000"/>
            </a:pPr>
            <a:r>
              <a:rPr lang="en-US" sz="1400" dirty="0"/>
              <a:t>Design &amp; Build: Static Application Security Testing (SAST) tools like SonarQube or </a:t>
            </a:r>
            <a:r>
              <a:rPr lang="en-US" sz="1400" dirty="0" err="1"/>
              <a:t>Checkmarx</a:t>
            </a:r>
            <a:r>
              <a:rPr lang="en-US" sz="1400" dirty="0"/>
              <a:t> to scan source code, and dependency checkers like OWASP Dependency-Check.</a:t>
            </a:r>
          </a:p>
          <a:p>
            <a:pPr marL="1200150" lvl="2" indent="-285750">
              <a:spcBef>
                <a:spcPts val="0"/>
              </a:spcBef>
              <a:buSzPts val="2000"/>
            </a:pPr>
            <a:r>
              <a:rPr lang="en-US" sz="1400" dirty="0"/>
              <a:t>Verify &amp; Test: Dynamic Application Security Testing (DAST) tools such as OWASP ZAP or Burp Suite for runtime testing. </a:t>
            </a:r>
          </a:p>
          <a:p>
            <a:pPr marL="1200150" lvl="2" indent="-285750">
              <a:spcBef>
                <a:spcPts val="0"/>
              </a:spcBef>
              <a:buSzPts val="2000"/>
            </a:pPr>
            <a:r>
              <a:rPr lang="en-US" sz="1400" dirty="0"/>
              <a:t>Transition &amp; Deployment: Container scanning tools like </a:t>
            </a:r>
            <a:r>
              <a:rPr lang="en-US" sz="1400" dirty="0" err="1"/>
              <a:t>Anchore</a:t>
            </a:r>
            <a:r>
              <a:rPr lang="en-US" sz="1400" dirty="0"/>
              <a:t> or </a:t>
            </a:r>
            <a:r>
              <a:rPr lang="en-US" sz="1400" dirty="0" err="1"/>
              <a:t>Trivy</a:t>
            </a:r>
            <a:r>
              <a:rPr lang="en-US" sz="1400" dirty="0"/>
              <a:t>, and Infrastructure as Code security tools like Terraform with Sentinel. </a:t>
            </a:r>
          </a:p>
          <a:p>
            <a:pPr marL="1200150" lvl="2" indent="-285750">
              <a:spcBef>
                <a:spcPts val="0"/>
              </a:spcBef>
              <a:buSzPts val="2000"/>
            </a:pPr>
            <a:r>
              <a:rPr lang="en-US" sz="1400" dirty="0"/>
              <a:t>Monitor &amp; Detect: SIEM platforms like Splunk or Elastic Security and intrusion detection like Snort. </a:t>
            </a:r>
          </a:p>
          <a:p>
            <a:pPr marL="1200150" lvl="2" indent="-285750">
              <a:spcBef>
                <a:spcPts val="0"/>
              </a:spcBef>
              <a:buSzPts val="2000"/>
            </a:pPr>
            <a:r>
              <a:rPr lang="en-US" sz="1400" dirty="0"/>
              <a:t>Respond &amp; Stabilizer: Automated rollback with Kubernetes, orchestration with Ansible, alerting through PagerDuty or </a:t>
            </a:r>
            <a:r>
              <a:rPr lang="en-US" sz="1400" dirty="0" err="1"/>
              <a:t>Opsgenie</a:t>
            </a:r>
            <a:r>
              <a:rPr lang="en-US" sz="1400" dirty="0"/>
              <a:t>. </a:t>
            </a:r>
            <a:endParaRPr sz="1400" dirty="0"/>
          </a:p>
        </p:txBody>
      </p:sp>
      <p:pic>
        <p:nvPicPr>
          <p:cNvPr id="211" name="Google Shape;211;p1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Audio 2">
            <a:hlinkClick r:id="" action="ppaction://media"/>
            <a:extLst>
              <a:ext uri="{FF2B5EF4-FFF2-40B4-BE49-F238E27FC236}">
                <a16:creationId xmlns:a16="http://schemas.microsoft.com/office/drawing/2014/main" id="{61278B06-2F34-656E-EA52-65FD0405DC3A}"/>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0475"/>
    </mc:Choice>
    <mc:Fallback>
      <p:transition spd="slow" advTm="3047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1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RISKS AND BENEFITS</a:t>
            </a:r>
            <a:endParaRPr/>
          </a:p>
        </p:txBody>
      </p:sp>
      <p:sp>
        <p:nvSpPr>
          <p:cNvPr id="217" name="Google Shape;217;p11"/>
          <p:cNvSpPr txBox="1">
            <a:spLocks noGrp="1"/>
          </p:cNvSpPr>
          <p:nvPr>
            <p:ph type="body" idx="1"/>
          </p:nvPr>
        </p:nvSpPr>
        <p:spPr>
          <a:xfrm>
            <a:off x="685800" y="1736901"/>
            <a:ext cx="10820400" cy="4024125"/>
          </a:xfrm>
          <a:prstGeom prst="rect">
            <a:avLst/>
          </a:prstGeom>
          <a:noFill/>
          <a:ln>
            <a:noFill/>
          </a:ln>
        </p:spPr>
        <p:txBody>
          <a:bodyPr spcFirstLastPara="1" wrap="square" lIns="91425" tIns="45700" rIns="91425" bIns="45700" anchor="t" anchorCtr="0">
            <a:noAutofit/>
          </a:bodyPr>
          <a:lstStyle/>
          <a:p>
            <a:pPr marL="228600" lvl="0" indent="-228600" algn="l" rtl="0">
              <a:lnSpc>
                <a:spcPct val="90000"/>
              </a:lnSpc>
              <a:spcBef>
                <a:spcPts val="0"/>
              </a:spcBef>
              <a:spcAft>
                <a:spcPts val="0"/>
              </a:spcAft>
              <a:buClr>
                <a:schemeClr val="lt1"/>
              </a:buClr>
              <a:buSzPts val="2000"/>
              <a:buChar char="•"/>
            </a:pPr>
            <a:r>
              <a:rPr lang="en-US" sz="1600" dirty="0"/>
              <a:t>Problems</a:t>
            </a:r>
          </a:p>
          <a:p>
            <a:pPr marL="685800" lvl="1" indent="-228600">
              <a:spcBef>
                <a:spcPts val="0"/>
              </a:spcBef>
              <a:buSzPts val="2000"/>
            </a:pPr>
            <a:r>
              <a:rPr lang="en-US" sz="1600" dirty="0"/>
              <a:t>Manual testing slows releases and leaves gaps. </a:t>
            </a:r>
          </a:p>
          <a:p>
            <a:pPr marL="685800" lvl="1" indent="-228600">
              <a:spcBef>
                <a:spcPts val="0"/>
              </a:spcBef>
              <a:buSzPts val="2000"/>
            </a:pPr>
            <a:r>
              <a:rPr lang="en-US" sz="1600" dirty="0"/>
              <a:t>Security is often treated as an afterthought, increasing vulnerability exposure. </a:t>
            </a:r>
          </a:p>
          <a:p>
            <a:pPr marL="685800" lvl="1" indent="-228600">
              <a:spcBef>
                <a:spcPts val="0"/>
              </a:spcBef>
              <a:buSzPts val="2000"/>
            </a:pPr>
            <a:r>
              <a:rPr lang="en-US" sz="1600" dirty="0"/>
              <a:t>Lack of visibility across the pipeline means risks slip through unnoticed. </a:t>
            </a:r>
          </a:p>
          <a:p>
            <a:pPr marL="342900">
              <a:spcBef>
                <a:spcPts val="0"/>
              </a:spcBef>
              <a:buSzPts val="2000"/>
            </a:pPr>
            <a:r>
              <a:rPr lang="en-US" sz="1600" dirty="0"/>
              <a:t>Solutions</a:t>
            </a:r>
          </a:p>
          <a:p>
            <a:pPr marL="800100" lvl="1">
              <a:spcBef>
                <a:spcPts val="0"/>
              </a:spcBef>
              <a:buSzPts val="2000"/>
            </a:pPr>
            <a:r>
              <a:rPr lang="en-US" sz="1600" dirty="0"/>
              <a:t>Automating testing, scanning, and monitoring ensures continuous coverage.</a:t>
            </a:r>
          </a:p>
          <a:p>
            <a:pPr marL="800100" lvl="1">
              <a:spcBef>
                <a:spcPts val="0"/>
              </a:spcBef>
              <a:buSzPts val="2000"/>
            </a:pPr>
            <a:r>
              <a:rPr lang="en-US" sz="1600" dirty="0"/>
              <a:t>Embedding security into DevOps shortens feedback loops. </a:t>
            </a:r>
          </a:p>
          <a:p>
            <a:pPr marL="800100" lvl="1">
              <a:spcBef>
                <a:spcPts val="0"/>
              </a:spcBef>
              <a:buSzPts val="2000"/>
            </a:pPr>
            <a:r>
              <a:rPr lang="en-US" sz="1600" dirty="0"/>
              <a:t>Centralized tools give teams real-time insight into risks. </a:t>
            </a:r>
          </a:p>
          <a:p>
            <a:pPr marL="342900">
              <a:spcBef>
                <a:spcPts val="0"/>
              </a:spcBef>
              <a:buSzPts val="2000"/>
            </a:pPr>
            <a:r>
              <a:rPr lang="en-US" sz="1600" dirty="0"/>
              <a:t>Risks if Delayed </a:t>
            </a:r>
          </a:p>
          <a:p>
            <a:pPr marL="800100" lvl="1">
              <a:spcBef>
                <a:spcPts val="0"/>
              </a:spcBef>
              <a:buSzPts val="2000"/>
            </a:pPr>
            <a:r>
              <a:rPr lang="en-US" sz="1600" dirty="0"/>
              <a:t>Longer exposure to attacks (zero-day vulnerabilities).</a:t>
            </a:r>
          </a:p>
          <a:p>
            <a:pPr marL="800100" lvl="1">
              <a:spcBef>
                <a:spcPts val="0"/>
              </a:spcBef>
              <a:buSzPts val="2000"/>
            </a:pPr>
            <a:r>
              <a:rPr lang="en-US" sz="1600" dirty="0"/>
              <a:t>Higher costs to fix issues late in development or post-production. </a:t>
            </a:r>
          </a:p>
          <a:p>
            <a:pPr marL="800100" lvl="1">
              <a:spcBef>
                <a:spcPts val="0"/>
              </a:spcBef>
              <a:buSzPts val="2000"/>
            </a:pPr>
            <a:r>
              <a:rPr lang="en-US" sz="1600" dirty="0"/>
              <a:t>Reputational damage from breaches. </a:t>
            </a:r>
          </a:p>
          <a:p>
            <a:pPr marL="342900">
              <a:spcBef>
                <a:spcPts val="0"/>
              </a:spcBef>
              <a:buSzPts val="2000"/>
            </a:pPr>
            <a:r>
              <a:rPr lang="en-US" sz="1600" dirty="0"/>
              <a:t>Benefits to Adoption</a:t>
            </a:r>
          </a:p>
          <a:p>
            <a:pPr marL="800100" lvl="1">
              <a:spcBef>
                <a:spcPts val="0"/>
              </a:spcBef>
              <a:buSzPts val="2000"/>
            </a:pPr>
            <a:r>
              <a:rPr lang="en-US" sz="1600" dirty="0"/>
              <a:t>Faster delivery without sacrificing security. </a:t>
            </a:r>
          </a:p>
          <a:p>
            <a:pPr marL="800100" lvl="1">
              <a:spcBef>
                <a:spcPts val="0"/>
              </a:spcBef>
              <a:buSzPts val="2000"/>
            </a:pPr>
            <a:r>
              <a:rPr lang="en-US" sz="1600" dirty="0"/>
              <a:t>Reduced long-term cost of remediation. </a:t>
            </a:r>
          </a:p>
          <a:p>
            <a:pPr marL="800100" lvl="1">
              <a:spcBef>
                <a:spcPts val="0"/>
              </a:spcBef>
              <a:buSzPts val="2000"/>
            </a:pPr>
            <a:r>
              <a:rPr lang="en-US" sz="1600" dirty="0"/>
              <a:t>Builds customer trust through proactive defense. </a:t>
            </a:r>
          </a:p>
          <a:p>
            <a:pPr marL="342900">
              <a:spcBef>
                <a:spcPts val="0"/>
              </a:spcBef>
              <a:buSzPts val="2000"/>
            </a:pPr>
            <a:r>
              <a:rPr lang="en-US" sz="1600" dirty="0"/>
              <a:t>Steps to Take</a:t>
            </a:r>
          </a:p>
          <a:p>
            <a:pPr marL="800100" lvl="1">
              <a:spcBef>
                <a:spcPts val="0"/>
              </a:spcBef>
              <a:buSzPts val="2000"/>
            </a:pPr>
            <a:r>
              <a:rPr lang="en-US" sz="1600" dirty="0"/>
              <a:t>Start with small-scale automation like code-scanning and dependency checks. </a:t>
            </a:r>
          </a:p>
          <a:p>
            <a:pPr marL="800100" lvl="1">
              <a:spcBef>
                <a:spcPts val="0"/>
              </a:spcBef>
              <a:buSzPts val="2000"/>
            </a:pPr>
            <a:r>
              <a:rPr lang="en-US" sz="1600" dirty="0"/>
              <a:t>Expand to DAST, container scans, and CI/CD integration. </a:t>
            </a:r>
          </a:p>
          <a:p>
            <a:pPr marL="800100" lvl="1">
              <a:spcBef>
                <a:spcPts val="0"/>
              </a:spcBef>
              <a:buSzPts val="2000"/>
            </a:pPr>
            <a:r>
              <a:rPr lang="en-US" sz="1600" dirty="0"/>
              <a:t>Establish continuous monitoring and incident response automation. </a:t>
            </a:r>
          </a:p>
        </p:txBody>
      </p:sp>
      <p:pic>
        <p:nvPicPr>
          <p:cNvPr id="218" name="Google Shape;218;p11"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Audio 2">
            <a:hlinkClick r:id="" action="ppaction://media"/>
            <a:extLst>
              <a:ext uri="{FF2B5EF4-FFF2-40B4-BE49-F238E27FC236}">
                <a16:creationId xmlns:a16="http://schemas.microsoft.com/office/drawing/2014/main" id="{AFAB6C3A-B88D-04FA-18A5-6DBE88F94B27}"/>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9973"/>
    </mc:Choice>
    <mc:Fallback>
      <p:transition spd="slow" advTm="2997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12"/>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RECOMMENDATIONS</a:t>
            </a:r>
            <a:endParaRPr/>
          </a:p>
        </p:txBody>
      </p:sp>
      <p:sp>
        <p:nvSpPr>
          <p:cNvPr id="224" name="Google Shape;224;p12"/>
          <p:cNvSpPr txBox="1">
            <a:spLocks noGrp="1"/>
          </p:cNvSpPr>
          <p:nvPr>
            <p:ph type="body" idx="1"/>
          </p:nvPr>
        </p:nvSpPr>
        <p:spPr>
          <a:xfrm>
            <a:off x="685800" y="2194560"/>
            <a:ext cx="10486176" cy="4024125"/>
          </a:xfrm>
          <a:prstGeom prst="rect">
            <a:avLst/>
          </a:prstGeom>
          <a:noFill/>
          <a:ln>
            <a:noFill/>
          </a:ln>
        </p:spPr>
        <p:txBody>
          <a:bodyPr spcFirstLastPara="1" wrap="square" lIns="91425" tIns="45700" rIns="91425" bIns="45700" anchor="t" anchorCtr="0">
            <a:normAutofit/>
          </a:bodyPr>
          <a:lstStyle/>
          <a:p>
            <a:pPr marL="1200150" lvl="2" indent="-285750">
              <a:spcBef>
                <a:spcPts val="0"/>
              </a:spcBef>
            </a:pPr>
            <a:r>
              <a:rPr lang="en-US" sz="1400" dirty="0"/>
              <a:t>Strengthen Policy Enforcement</a:t>
            </a:r>
          </a:p>
          <a:p>
            <a:pPr marL="1657350" lvl="3" indent="-285750">
              <a:spcBef>
                <a:spcPts val="0"/>
              </a:spcBef>
            </a:pPr>
            <a:r>
              <a:rPr lang="en-US" sz="1400" dirty="0"/>
              <a:t>Current policies exist but lack consistent enforcement. Recommend introduction to automated compliance checks. </a:t>
            </a:r>
          </a:p>
          <a:p>
            <a:pPr marL="1200150" lvl="2" indent="-285750">
              <a:spcBef>
                <a:spcPts val="0"/>
              </a:spcBef>
            </a:pPr>
            <a:r>
              <a:rPr lang="en-US" sz="1400" dirty="0"/>
              <a:t>Expand Testing Coverage</a:t>
            </a:r>
          </a:p>
          <a:p>
            <a:pPr marL="1657350" lvl="3" indent="-285750">
              <a:spcBef>
                <a:spcPts val="0"/>
              </a:spcBef>
            </a:pPr>
            <a:r>
              <a:rPr lang="en-US" sz="1400" dirty="0"/>
              <a:t>Manual testing leaves blind spots. Recommend integrating continuous automated unit, integration, and security tests. </a:t>
            </a:r>
          </a:p>
          <a:p>
            <a:pPr marL="1200150" lvl="2" indent="-285750">
              <a:spcBef>
                <a:spcPts val="0"/>
              </a:spcBef>
            </a:pPr>
            <a:r>
              <a:rPr lang="en-US" sz="1400" dirty="0"/>
              <a:t>Improve Monitoring &amp; Logging</a:t>
            </a:r>
          </a:p>
          <a:p>
            <a:pPr marL="1657350" lvl="3" indent="-285750">
              <a:spcBef>
                <a:spcPts val="0"/>
              </a:spcBef>
            </a:pPr>
            <a:r>
              <a:rPr lang="en-US" sz="1400" dirty="0"/>
              <a:t>Logging is in place but limited in scope. Recommend expanding to cover anomaly detection and real-time alerts (SIEM).</a:t>
            </a:r>
          </a:p>
          <a:p>
            <a:pPr marL="1200150" lvl="2" indent="-285750">
              <a:spcBef>
                <a:spcPts val="0"/>
              </a:spcBef>
            </a:pPr>
            <a:r>
              <a:rPr lang="en-US" sz="1400" dirty="0"/>
              <a:t>Embed Security in Development</a:t>
            </a:r>
          </a:p>
          <a:p>
            <a:pPr marL="1657350" lvl="3" indent="-285750">
              <a:spcBef>
                <a:spcPts val="0"/>
              </a:spcBef>
            </a:pPr>
            <a:r>
              <a:rPr lang="en-US" sz="1400" dirty="0"/>
              <a:t>Shift security left in the DevOps cycle with static analysis (SAST) and dependency checks before deployment. </a:t>
            </a:r>
          </a:p>
          <a:p>
            <a:pPr marL="1200150" lvl="2" indent="-285750">
              <a:spcBef>
                <a:spcPts val="0"/>
              </a:spcBef>
            </a:pPr>
            <a:r>
              <a:rPr lang="en-US" sz="1400" dirty="0"/>
              <a:t>Regular Training &amp; Awareness</a:t>
            </a:r>
          </a:p>
          <a:p>
            <a:pPr marL="1657350" lvl="3" indent="-285750">
              <a:spcBef>
                <a:spcPts val="0"/>
              </a:spcBef>
            </a:pPr>
            <a:r>
              <a:rPr lang="en-US" sz="1400" dirty="0"/>
              <a:t>Developers and ops teams need ongoing training on secure coding, vulnerability trends, and incident response. </a:t>
            </a:r>
          </a:p>
          <a:p>
            <a:pPr marL="1200150" lvl="2" indent="-285750">
              <a:spcBef>
                <a:spcPts val="0"/>
              </a:spcBef>
            </a:pPr>
            <a:r>
              <a:rPr lang="en-US" sz="1400" dirty="0"/>
              <a:t>Incident Response Plan Update</a:t>
            </a:r>
          </a:p>
          <a:p>
            <a:pPr marL="1657350" lvl="3" indent="-285750">
              <a:spcBef>
                <a:spcPts val="0"/>
              </a:spcBef>
            </a:pPr>
            <a:r>
              <a:rPr lang="en-US" sz="1400" dirty="0"/>
              <a:t>Current plan does not address modern threats. Recommend adding zero-day response strategies and periodic drills. </a:t>
            </a:r>
            <a:endParaRPr sz="1400" dirty="0"/>
          </a:p>
        </p:txBody>
      </p:sp>
      <p:pic>
        <p:nvPicPr>
          <p:cNvPr id="225" name="Google Shape;225;p12"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Audio 2">
            <a:hlinkClick r:id="" action="ppaction://media"/>
            <a:extLst>
              <a:ext uri="{FF2B5EF4-FFF2-40B4-BE49-F238E27FC236}">
                <a16:creationId xmlns:a16="http://schemas.microsoft.com/office/drawing/2014/main" id="{110F8144-9641-DAD4-743D-47D41E1920AE}"/>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6430"/>
    </mc:Choice>
    <mc:Fallback>
      <p:transition spd="slow" advTm="2643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13"/>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CONCLUSIONS</a:t>
            </a:r>
            <a:endParaRPr/>
          </a:p>
        </p:txBody>
      </p:sp>
      <p:sp>
        <p:nvSpPr>
          <p:cNvPr id="231" name="Google Shape;231;p13"/>
          <p:cNvSpPr txBox="1">
            <a:spLocks noGrp="1"/>
          </p:cNvSpPr>
          <p:nvPr>
            <p:ph type="body" idx="1"/>
          </p:nvPr>
        </p:nvSpPr>
        <p:spPr>
          <a:xfrm>
            <a:off x="685800" y="2194560"/>
            <a:ext cx="10398274" cy="4024125"/>
          </a:xfrm>
          <a:prstGeom prst="rect">
            <a:avLst/>
          </a:prstGeom>
          <a:noFill/>
          <a:ln>
            <a:noFill/>
          </a:ln>
        </p:spPr>
        <p:txBody>
          <a:bodyPr spcFirstLastPara="1" wrap="square" lIns="91425" tIns="45700" rIns="91425" bIns="45700" anchor="t" anchorCtr="0">
            <a:normAutofit fontScale="92500" lnSpcReduction="20000"/>
          </a:bodyPr>
          <a:lstStyle/>
          <a:p>
            <a:pPr marL="482600">
              <a:buSzPts val="2200"/>
            </a:pPr>
            <a:r>
              <a:rPr lang="en-US" dirty="0"/>
              <a:t>Adopt Secure Coding Standards</a:t>
            </a:r>
          </a:p>
          <a:p>
            <a:pPr marL="939800" lvl="1">
              <a:buSzPts val="2200"/>
            </a:pPr>
            <a:r>
              <a:rPr lang="en-US" dirty="0"/>
              <a:t>Use SEI CERT C++/C coding standards and OWASP best practices to reduce vulnerabilities. </a:t>
            </a:r>
          </a:p>
          <a:p>
            <a:pPr marL="482600">
              <a:buSzPts val="2200"/>
            </a:pPr>
            <a:r>
              <a:rPr lang="en-US" dirty="0"/>
              <a:t>Implement Compliance Frameworks</a:t>
            </a:r>
          </a:p>
          <a:p>
            <a:pPr marL="939800" lvl="1">
              <a:buSzPts val="2200"/>
            </a:pPr>
            <a:r>
              <a:rPr lang="en-US" dirty="0"/>
              <a:t>Align with ISO/IEC 27001 and NIST Cybersecurity Framework for governance and risk management. </a:t>
            </a:r>
          </a:p>
          <a:p>
            <a:pPr marL="482600">
              <a:buSzPts val="2200"/>
            </a:pPr>
            <a:r>
              <a:rPr lang="en-US" dirty="0"/>
              <a:t>Embed Continuous Security Testing</a:t>
            </a:r>
          </a:p>
          <a:p>
            <a:pPr marL="939800" lvl="1">
              <a:buSzPts val="2200"/>
            </a:pPr>
            <a:r>
              <a:rPr lang="en-US" dirty="0"/>
              <a:t>Apply SAST, DAST, and dependency scanning throughout the CI/CD pipeline. </a:t>
            </a:r>
          </a:p>
          <a:p>
            <a:pPr marL="482600">
              <a:buSzPts val="2200"/>
            </a:pPr>
            <a:r>
              <a:rPr lang="en-US" dirty="0"/>
              <a:t>Standardize Logging &amp; Monitoring</a:t>
            </a:r>
          </a:p>
          <a:p>
            <a:pPr marL="939800" lvl="1">
              <a:buSzPts val="2200"/>
            </a:pPr>
            <a:r>
              <a:rPr lang="en-US" dirty="0"/>
              <a:t>Adopt SIEM integration with standardized event logging for faster detection and response. </a:t>
            </a:r>
          </a:p>
          <a:p>
            <a:pPr marL="482600">
              <a:buSzPts val="2200"/>
            </a:pPr>
            <a:r>
              <a:rPr lang="en-US" dirty="0"/>
              <a:t>Regular Policy Review</a:t>
            </a:r>
          </a:p>
          <a:p>
            <a:pPr marL="939800" lvl="1">
              <a:buSzPts val="2200"/>
            </a:pPr>
            <a:r>
              <a:rPr lang="en-US" dirty="0"/>
              <a:t>Update security standards annually to adapt to new threats and technologies. </a:t>
            </a:r>
            <a:endParaRPr dirty="0"/>
          </a:p>
        </p:txBody>
      </p:sp>
      <p:pic>
        <p:nvPicPr>
          <p:cNvPr id="232" name="Google Shape;232;p13"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Audio 2">
            <a:hlinkClick r:id="" action="ppaction://media"/>
            <a:extLst>
              <a:ext uri="{FF2B5EF4-FFF2-40B4-BE49-F238E27FC236}">
                <a16:creationId xmlns:a16="http://schemas.microsoft.com/office/drawing/2014/main" id="{B8537DF6-39D7-F28D-731D-B6289CEC8784}"/>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1553"/>
    </mc:Choice>
    <mc:Fallback>
      <p:transition spd="slow" advTm="3155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14"/>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REFERENCES</a:t>
            </a:r>
            <a:endParaRPr/>
          </a:p>
        </p:txBody>
      </p:sp>
      <p:pic>
        <p:nvPicPr>
          <p:cNvPr id="239" name="Google Shape;239;p14" descr="Green Pace logo"/>
          <p:cNvPicPr preferRelativeResize="0"/>
          <p:nvPr/>
        </p:nvPicPr>
        <p:blipFill>
          <a:blip r:embed="rId4">
            <a:alphaModFix/>
          </a:blip>
          <a:stretch>
            <a:fillRect/>
          </a:stretch>
        </p:blipFill>
        <p:spPr>
          <a:xfrm>
            <a:off x="11084074" y="5440526"/>
            <a:ext cx="886601" cy="1149225"/>
          </a:xfrm>
          <a:prstGeom prst="rect">
            <a:avLst/>
          </a:prstGeom>
          <a:noFill/>
          <a:ln>
            <a:noFill/>
          </a:ln>
        </p:spPr>
      </p:pic>
      <p:sp>
        <p:nvSpPr>
          <p:cNvPr id="2" name="Text Placeholder 1">
            <a:extLst>
              <a:ext uri="{FF2B5EF4-FFF2-40B4-BE49-F238E27FC236}">
                <a16:creationId xmlns:a16="http://schemas.microsoft.com/office/drawing/2014/main" id="{4D3F8161-4182-386E-920C-34853235AE9F}"/>
              </a:ext>
            </a:extLst>
          </p:cNvPr>
          <p:cNvSpPr>
            <a:spLocks noGrp="1" noChangeArrowheads="1"/>
          </p:cNvSpPr>
          <p:nvPr>
            <p:ph type="body" idx="1"/>
          </p:nvPr>
        </p:nvSpPr>
        <p:spPr bwMode="auto">
          <a:xfrm>
            <a:off x="685801" y="2082423"/>
            <a:ext cx="6466437" cy="4247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References</a:t>
            </a:r>
          </a:p>
          <a:p>
            <a:pPr marL="0" marR="0" lvl="0" indent="0" algn="l" defTabSz="914400" rtl="0" eaLnBrk="0" fontAlgn="base" latinLnBrk="0" hangingPunct="0">
              <a:lnSpc>
                <a:spcPct val="200000"/>
              </a:lnSpc>
              <a:spcBef>
                <a:spcPct val="0"/>
              </a:spcBef>
              <a:spcAft>
                <a:spcPct val="0"/>
              </a:spcAft>
              <a:buClrTx/>
              <a:buSzTx/>
              <a:buFontTx/>
              <a:buNone/>
              <a:tabLst/>
            </a:pPr>
            <a:r>
              <a:rPr kumimoji="0" lang="en-US" altLang="en-US" sz="12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Dunham, R. (2020, May 5). </a:t>
            </a:r>
            <a:r>
              <a:rPr kumimoji="0" lang="en-US" altLang="en-US" sz="1200" b="0" i="1"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Information Security Policies: Why They Are Important to Your 	Organization</a:t>
            </a:r>
            <a:r>
              <a:rPr kumimoji="0" lang="en-US" altLang="en-US" sz="12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Linford &amp; Company LLP. </a:t>
            </a:r>
            <a:r>
              <a:rPr kumimoji="0" lang="en-US" altLang="en-US" sz="12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hlinkClick r:id="rId5"/>
              </a:rPr>
              <a:t>https://linfordco.com/blog/information-</a:t>
            </a:r>
            <a:r>
              <a:rPr kumimoji="0" lang="en-US" altLang="en-US" sz="12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security-policies/</a:t>
            </a:r>
            <a:endParaRPr kumimoji="0" lang="en-US" altLang="en-US" sz="800" b="0" i="0" u="none" strike="noStrike" cap="none" normalizeH="0" baseline="0" dirty="0">
              <a:ln>
                <a:noFill/>
              </a:ln>
              <a:solidFill>
                <a:schemeClr val="bg1"/>
              </a:solidFill>
              <a:effectLst/>
            </a:endParaRPr>
          </a:p>
          <a:p>
            <a:pPr marL="0" marR="0" lvl="0" indent="0" algn="l" defTabSz="914400" rtl="0" eaLnBrk="0" fontAlgn="base" latinLnBrk="0" hangingPunct="0">
              <a:lnSpc>
                <a:spcPct val="200000"/>
              </a:lnSpc>
              <a:spcBef>
                <a:spcPct val="0"/>
              </a:spcBef>
              <a:spcAft>
                <a:spcPct val="0"/>
              </a:spcAft>
              <a:buClrTx/>
              <a:buSzTx/>
              <a:buFontTx/>
              <a:buNone/>
              <a:tabLst/>
            </a:pPr>
            <a:r>
              <a:rPr kumimoji="0" lang="en-US" altLang="en-US" sz="12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Murray, A. (2020, June 13). </a:t>
            </a:r>
            <a:r>
              <a:rPr kumimoji="0" lang="en-US" altLang="en-US" sz="1200" b="0" i="1"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Secure Coding: A Practical Guide</a:t>
            </a:r>
            <a:r>
              <a:rPr kumimoji="0" lang="en-US" altLang="en-US" sz="12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Mend. 	https://www.mend.io/blog/secure-coding/</a:t>
            </a:r>
            <a:endParaRPr kumimoji="0" lang="en-US" altLang="en-US" sz="800" b="0" i="0" u="none" strike="noStrike" cap="none" normalizeH="0" baseline="0" dirty="0">
              <a:ln>
                <a:noFill/>
              </a:ln>
              <a:solidFill>
                <a:schemeClr val="bg1"/>
              </a:solidFill>
              <a:effectLst/>
            </a:endParaRPr>
          </a:p>
          <a:p>
            <a:pPr marL="0" marR="0" lvl="0" indent="0" algn="l" defTabSz="914400" rtl="0" eaLnBrk="0" fontAlgn="base" latinLnBrk="0" hangingPunct="0">
              <a:lnSpc>
                <a:spcPct val="200000"/>
              </a:lnSpc>
              <a:spcBef>
                <a:spcPct val="0"/>
              </a:spcBef>
              <a:spcAft>
                <a:spcPct val="0"/>
              </a:spcAft>
              <a:buClrTx/>
              <a:buSzTx/>
              <a:buFontTx/>
              <a:buNone/>
              <a:tabLst/>
            </a:pPr>
            <a:r>
              <a:rPr kumimoji="0" lang="en-US" altLang="en-US" sz="12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OWASP. (2023). </a:t>
            </a:r>
            <a:r>
              <a:rPr kumimoji="0" lang="en-US" altLang="en-US" sz="1200" b="0" i="1"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OWASP foundation, the open source foundation for application security</a:t>
            </a:r>
            <a:r>
              <a:rPr kumimoji="0" lang="en-US" altLang="en-US" sz="12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Owasp.org. https://owasp.org/</a:t>
            </a:r>
            <a:endParaRPr kumimoji="0" lang="en-US" altLang="en-US" sz="800" b="0" i="0" u="none" strike="noStrike" cap="none" normalizeH="0" baseline="0" dirty="0">
              <a:ln>
                <a:noFill/>
              </a:ln>
              <a:solidFill>
                <a:schemeClr val="bg1"/>
              </a:solidFill>
              <a:effectLst/>
            </a:endParaRPr>
          </a:p>
          <a:p>
            <a:pPr marL="0" marR="0" lvl="0" indent="0" algn="l" defTabSz="914400" rtl="0" eaLnBrk="0" fontAlgn="base" latinLnBrk="0" hangingPunct="0">
              <a:lnSpc>
                <a:spcPct val="200000"/>
              </a:lnSpc>
              <a:spcBef>
                <a:spcPct val="0"/>
              </a:spcBef>
              <a:spcAft>
                <a:spcPct val="0"/>
              </a:spcAft>
              <a:buClrTx/>
              <a:buSzTx/>
              <a:buFontTx/>
              <a:buNone/>
              <a:tabLst/>
            </a:pPr>
            <a:r>
              <a:rPr kumimoji="0" lang="en-US" altLang="en-US" sz="1200" b="0" i="0" u="none" strike="noStrike" cap="none" normalizeH="0" baseline="0" dirty="0" err="1">
                <a:ln>
                  <a:noFill/>
                </a:ln>
                <a:solidFill>
                  <a:schemeClr val="bg1"/>
                </a:solidFill>
                <a:effectLst/>
                <a:latin typeface="Times New Roman" panose="02020603050405020304" pitchFamily="18" charset="0"/>
                <a:cs typeface="Times New Roman" panose="02020603050405020304" pitchFamily="18" charset="0"/>
              </a:rPr>
              <a:t>Schiela</a:t>
            </a:r>
            <a:r>
              <a:rPr kumimoji="0" lang="en-US" altLang="en-US" sz="12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R. (n.d.). </a:t>
            </a:r>
            <a:r>
              <a:rPr kumimoji="0" lang="en-US" altLang="en-US" sz="1200" b="0" i="1"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SEI CERT Coding Standards - CERT Secure Coding - Confluence</a:t>
            </a:r>
            <a:r>
              <a:rPr kumimoji="0" lang="en-US" altLang="en-US" sz="12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Wiki.sei.cmu.edu. 	https://wiki.sei.cmu.edu/confluence/display/seccode/SEI+CERT+Coding+Standards</a:t>
            </a:r>
            <a:endParaRPr kumimoji="0" lang="en-US" altLang="en-US" sz="800" b="0" i="0" u="none" strike="noStrike" cap="none" normalizeH="0" baseline="0" dirty="0">
              <a:ln>
                <a:noFill/>
              </a:ln>
              <a:solidFill>
                <a:schemeClr val="bg1"/>
              </a:solidFill>
              <a:effectLst/>
            </a:endParaRPr>
          </a:p>
          <a:p>
            <a:pPr marL="0" marR="0" lvl="0" indent="0" algn="l" defTabSz="914400" rtl="0" eaLnBrk="0" fontAlgn="base" latinLnBrk="0" hangingPunct="0">
              <a:lnSpc>
                <a:spcPct val="200000"/>
              </a:lnSpc>
              <a:spcBef>
                <a:spcPct val="0"/>
              </a:spcBef>
              <a:spcAft>
                <a:spcPct val="0"/>
              </a:spcAft>
              <a:buClrTx/>
              <a:buSzTx/>
              <a:buFontTx/>
              <a:buNone/>
              <a:tabLst/>
            </a:pPr>
            <a:r>
              <a:rPr kumimoji="0" lang="en-US" altLang="en-US" sz="12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Seacord, R. C. (2013). </a:t>
            </a:r>
            <a:r>
              <a:rPr kumimoji="0" lang="en-US" altLang="en-US" sz="1200" b="0" i="1"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Secure coding in C and C++</a:t>
            </a:r>
            <a:r>
              <a:rPr kumimoji="0" lang="en-US" altLang="en-US" sz="12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Editora: Upper Saddle River Addison-Wesley.</a:t>
            </a:r>
            <a:endParaRPr kumimoji="0" lang="en-US" altLang="en-US" sz="1800" b="0" i="0" u="none" strike="noStrike" cap="none" normalizeH="0" baseline="0" dirty="0">
              <a:ln>
                <a:noFill/>
              </a:ln>
              <a:solidFill>
                <a:schemeClr val="bg1"/>
              </a:solidFill>
              <a:effectLst/>
              <a:latin typeface="Arial" panose="020B0604020202020204" pitchFamily="34" charset="0"/>
            </a:endParaRPr>
          </a:p>
        </p:txBody>
      </p:sp>
    </p:spTree>
    <p:custDataLst>
      <p:tags r:id="rId1"/>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3"/>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OVERVIEW: DEFENSE IN DEPTH</a:t>
            </a:r>
            <a:endParaRPr/>
          </a:p>
        </p:txBody>
      </p:sp>
      <p:sp>
        <p:nvSpPr>
          <p:cNvPr id="152" name="Google Shape;152;p3"/>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971550" lvl="0" indent="-285750" algn="l" rtl="0">
              <a:lnSpc>
                <a:spcPct val="90000"/>
              </a:lnSpc>
              <a:spcBef>
                <a:spcPts val="0"/>
              </a:spcBef>
              <a:spcAft>
                <a:spcPts val="0"/>
              </a:spcAft>
              <a:buSzPts val="1800"/>
              <a:buFontTx/>
              <a:buChar char="-"/>
            </a:pPr>
            <a:r>
              <a:rPr lang="en-US" sz="1600" dirty="0"/>
              <a:t>Policy was created to ensure consistent implementation of secure coding principles. </a:t>
            </a:r>
          </a:p>
          <a:p>
            <a:pPr marL="971550" lvl="0" indent="-285750" algn="l" rtl="0">
              <a:lnSpc>
                <a:spcPct val="90000"/>
              </a:lnSpc>
              <a:spcBef>
                <a:spcPts val="0"/>
              </a:spcBef>
              <a:spcAft>
                <a:spcPts val="0"/>
              </a:spcAft>
              <a:buSzPts val="1800"/>
              <a:buFontTx/>
              <a:buChar char="-"/>
            </a:pPr>
            <a:r>
              <a:rPr lang="en-US" sz="1600" dirty="0"/>
              <a:t>Keeps Green Pace’s practices standardized as well as supports defense-in-depth. (Multiple protective layers at code, architecture, and process levels. </a:t>
            </a:r>
            <a:endParaRPr sz="1600" dirty="0"/>
          </a:p>
          <a:p>
            <a:pPr marL="0" lvl="0" indent="0" algn="l" rtl="0">
              <a:lnSpc>
                <a:spcPct val="90000"/>
              </a:lnSpc>
              <a:spcBef>
                <a:spcPts val="1000"/>
              </a:spcBef>
              <a:spcAft>
                <a:spcPts val="0"/>
              </a:spcAft>
              <a:buClr>
                <a:schemeClr val="lt1"/>
              </a:buClr>
              <a:buSzPts val="2200"/>
              <a:buNone/>
            </a:pPr>
            <a:endParaRPr dirty="0"/>
          </a:p>
        </p:txBody>
      </p:sp>
      <p:pic>
        <p:nvPicPr>
          <p:cNvPr id="153" name="Google Shape;153;p3" descr="NHS (Healthcare) Defense in Depth – Shaun Van Niekerk&#10;Screenshot of defense-in-depth best practice of layered security.  This illustration provides a visual representation of the defense-in-depth best practice of layered security.&#10;Shows the following layers of developer defense: Physical security, Cloud security, Perimeter security, network security, Host security, Endpoint security, APP security and critical assets, systems, and data security."/>
          <p:cNvPicPr preferRelativeResize="0"/>
          <p:nvPr/>
        </p:nvPicPr>
        <p:blipFill rotWithShape="1">
          <a:blip r:embed="rId6">
            <a:alphaModFix/>
          </a:blip>
          <a:srcRect/>
          <a:stretch/>
        </p:blipFill>
        <p:spPr>
          <a:xfrm>
            <a:off x="3160643" y="2933323"/>
            <a:ext cx="6453257" cy="3703284"/>
          </a:xfrm>
          <a:prstGeom prst="rect">
            <a:avLst/>
          </a:prstGeom>
          <a:noFill/>
          <a:ln>
            <a:noFill/>
          </a:ln>
        </p:spPr>
      </p:pic>
      <p:pic>
        <p:nvPicPr>
          <p:cNvPr id="154" name="Google Shape;154;p3"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pic>
        <p:nvPicPr>
          <p:cNvPr id="7" name="Audio 6">
            <a:hlinkClick r:id="" action="ppaction://media"/>
            <a:extLst>
              <a:ext uri="{FF2B5EF4-FFF2-40B4-BE49-F238E27FC236}">
                <a16:creationId xmlns:a16="http://schemas.microsoft.com/office/drawing/2014/main" id="{F99C790B-8148-8831-82AF-114F355E7D93}"/>
              </a:ext>
            </a:extLst>
          </p:cNvPr>
          <p:cNvPicPr>
            <a:picLocks noChangeAspect="1"/>
          </p:cNvPicPr>
          <p:nvPr>
            <a:audioFile r:link="rId3"/>
            <p:extLst>
              <p:ext uri="{DAA4B4D4-6D71-4841-9C94-3DE7FCFB9230}">
                <p14:media xmlns:p14="http://schemas.microsoft.com/office/powerpoint/2010/main" r:embed="rId2"/>
              </p:ext>
            </p:extLst>
          </p:nvPr>
        </p:nvPicPr>
        <p:blipFill>
          <a:blip r:embed="rId8"/>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8018"/>
    </mc:Choice>
    <mc:Fallback>
      <p:transition spd="slow" advTm="1801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4"/>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THREATS MATRIX</a:t>
            </a:r>
            <a:endParaRPr dirty="0"/>
          </a:p>
        </p:txBody>
      </p:sp>
      <p:graphicFrame>
        <p:nvGraphicFramePr>
          <p:cNvPr id="161" name="Google Shape;161;p4" descr="Alt text required"/>
          <p:cNvGraphicFramePr/>
          <p:nvPr>
            <p:extLst>
              <p:ext uri="{D42A27DB-BD31-4B8C-83A1-F6EECF244321}">
                <p14:modId xmlns:p14="http://schemas.microsoft.com/office/powerpoint/2010/main" val="2633226556"/>
              </p:ext>
            </p:extLst>
          </p:nvPr>
        </p:nvGraphicFramePr>
        <p:xfrm>
          <a:off x="2178387" y="2069963"/>
          <a:ext cx="7835225" cy="4023664"/>
        </p:xfrm>
        <a:graphic>
          <a:graphicData uri="http://schemas.openxmlformats.org/drawingml/2006/table">
            <a:tbl>
              <a:tblPr firstRow="1" firstCol="1">
                <a:noFill/>
                <a:tableStyleId>{802198C4-3087-4945-87E3-76CBB3509B7E}</a:tableStyleId>
              </a:tblPr>
              <a:tblGrid>
                <a:gridCol w="4030425">
                  <a:extLst>
                    <a:ext uri="{9D8B030D-6E8A-4147-A177-3AD203B41FA5}">
                      <a16:colId xmlns:a16="http://schemas.microsoft.com/office/drawing/2014/main" val="20000"/>
                    </a:ext>
                  </a:extLst>
                </a:gridCol>
                <a:gridCol w="3804800">
                  <a:extLst>
                    <a:ext uri="{9D8B030D-6E8A-4147-A177-3AD203B41FA5}">
                      <a16:colId xmlns:a16="http://schemas.microsoft.com/office/drawing/2014/main" val="20001"/>
                    </a:ext>
                  </a:extLst>
                </a:gridCol>
              </a:tblGrid>
              <a:tr h="1890094">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Likely</a:t>
                      </a:r>
                      <a:endParaRPr lang="en-US" sz="1400" u="none" strike="noStrike" cap="none" dirty="0">
                        <a:solidFill>
                          <a:srgbClr val="000000"/>
                        </a:solidFill>
                      </a:endParaRPr>
                    </a:p>
                    <a:p>
                      <a:pPr marL="0" marR="0" lvl="0" indent="0" algn="ctr" rtl="0">
                        <a:lnSpc>
                          <a:spcPct val="100000"/>
                        </a:lnSpc>
                        <a:spcBef>
                          <a:spcPts val="0"/>
                        </a:spcBef>
                        <a:spcAft>
                          <a:spcPts val="0"/>
                        </a:spcAft>
                        <a:buClr>
                          <a:srgbClr val="000000"/>
                        </a:buClr>
                        <a:buSzPts val="3600"/>
                        <a:buFont typeface="Arial"/>
                        <a:buNone/>
                      </a:pPr>
                      <a:r>
                        <a:rPr lang="en-US" sz="1400" b="1" u="none" strike="noStrike" cap="none" dirty="0">
                          <a:solidFill>
                            <a:schemeClr val="tx1"/>
                          </a:solidFill>
                        </a:rPr>
                        <a:t>- STD-002 Numeric Input Validation:</a:t>
                      </a:r>
                      <a:r>
                        <a:rPr lang="en-US" sz="1400" u="none" strike="noStrike" cap="none" dirty="0">
                          <a:solidFill>
                            <a:schemeClr val="tx1"/>
                          </a:solidFill>
                        </a:rPr>
                        <a:t> </a:t>
                      </a:r>
                      <a:r>
                        <a:rPr lang="en-US" sz="1100" u="none" strike="noStrike" cap="none" dirty="0">
                          <a:solidFill>
                            <a:schemeClr val="tx1"/>
                          </a:solidFill>
                        </a:rPr>
                        <a:t>Unvalidated</a:t>
                      </a:r>
                      <a:r>
                        <a:rPr lang="en-US" sz="1600" u="none" strike="noStrike" cap="none" dirty="0">
                          <a:solidFill>
                            <a:schemeClr val="tx1"/>
                          </a:solidFill>
                        </a:rPr>
                        <a:t> </a:t>
                      </a:r>
                      <a:r>
                        <a:rPr lang="en-US" sz="1100" u="none" strike="noStrike" cap="none" dirty="0">
                          <a:solidFill>
                            <a:schemeClr val="tx1"/>
                          </a:solidFill>
                        </a:rPr>
                        <a:t>frequently occur in real systems; without checks this can lead to overflows and divide-by-zero.</a:t>
                      </a:r>
                    </a:p>
                    <a:p>
                      <a:pPr marL="0" marR="0" lvl="0" indent="0" algn="ctr" rtl="0">
                        <a:lnSpc>
                          <a:spcPct val="100000"/>
                        </a:lnSpc>
                        <a:spcBef>
                          <a:spcPts val="0"/>
                        </a:spcBef>
                        <a:spcAft>
                          <a:spcPts val="0"/>
                        </a:spcAft>
                        <a:buClr>
                          <a:srgbClr val="000000"/>
                        </a:buClr>
                        <a:buSzPts val="3600"/>
                        <a:buFontTx/>
                        <a:buNone/>
                      </a:pPr>
                      <a:r>
                        <a:rPr lang="en-US" sz="1400" b="1" u="none" strike="noStrike" cap="none" dirty="0">
                          <a:solidFill>
                            <a:schemeClr val="tx1"/>
                          </a:solidFill>
                        </a:rPr>
                        <a:t>- STD-010 Format String Injection: </a:t>
                      </a:r>
                      <a:r>
                        <a:rPr lang="en-US" sz="1100" u="none" strike="noStrike" cap="none" dirty="0">
                          <a:solidFill>
                            <a:schemeClr val="tx1"/>
                          </a:solidFill>
                        </a:rPr>
                        <a:t>User-controlled format strings are a common exploit path.</a:t>
                      </a:r>
                      <a:endParaRPr sz="1400" u="none" strike="noStrike" cap="none" dirty="0">
                        <a:solidFill>
                          <a:schemeClr val="tx1"/>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Priority</a:t>
                      </a:r>
                    </a:p>
                    <a:p>
                      <a:pPr marL="0" marR="0" lvl="0" indent="0" algn="ctr" rtl="0">
                        <a:lnSpc>
                          <a:spcPct val="100000"/>
                        </a:lnSpc>
                        <a:spcBef>
                          <a:spcPts val="0"/>
                        </a:spcBef>
                        <a:spcAft>
                          <a:spcPts val="0"/>
                        </a:spcAft>
                        <a:buClr>
                          <a:srgbClr val="000000"/>
                        </a:buClr>
                        <a:buSzPts val="3600"/>
                        <a:buFontTx/>
                        <a:buNone/>
                      </a:pPr>
                      <a:r>
                        <a:rPr lang="en-US" sz="1400" b="1" u="none" strike="noStrike" cap="none" dirty="0">
                          <a:solidFill>
                            <a:schemeClr val="tx1"/>
                          </a:solidFill>
                        </a:rPr>
                        <a:t>- STD-004 SQL Injection: </a:t>
                      </a:r>
                      <a:r>
                        <a:rPr lang="en-US" sz="1100" u="none" strike="noStrike" cap="none" dirty="0">
                          <a:solidFill>
                            <a:schemeClr val="tx1"/>
                          </a:solidFill>
                        </a:rPr>
                        <a:t>Critical because it can expose databases directly. </a:t>
                      </a:r>
                    </a:p>
                    <a:p>
                      <a:pPr marL="0" marR="0" lvl="0" indent="0" algn="ctr" rtl="0">
                        <a:lnSpc>
                          <a:spcPct val="100000"/>
                        </a:lnSpc>
                        <a:spcBef>
                          <a:spcPts val="0"/>
                        </a:spcBef>
                        <a:spcAft>
                          <a:spcPts val="0"/>
                        </a:spcAft>
                        <a:buClr>
                          <a:srgbClr val="000000"/>
                        </a:buClr>
                        <a:buSzPts val="3600"/>
                        <a:buFontTx/>
                        <a:buNone/>
                      </a:pPr>
                      <a:r>
                        <a:rPr lang="en-US" sz="1400" b="1" u="none" strike="noStrike" cap="none" dirty="0">
                          <a:solidFill>
                            <a:schemeClr val="tx1"/>
                          </a:solidFill>
                        </a:rPr>
                        <a:t>- STD-002 / STD-010: </a:t>
                      </a:r>
                      <a:r>
                        <a:rPr lang="en-US" sz="1100" u="none" strike="noStrike" cap="none" dirty="0">
                          <a:solidFill>
                            <a:schemeClr val="tx1"/>
                          </a:solidFill>
                        </a:rPr>
                        <a:t>Overlap here due to severity of potential exploits. </a:t>
                      </a:r>
                      <a:endParaRPr sz="1100" u="none" strike="noStrike" cap="none" dirty="0">
                        <a:solidFill>
                          <a:schemeClr val="tx1"/>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extLst>
                  <a:ext uri="{0D108BD9-81ED-4DB2-BD59-A6C34878D82A}">
                    <a16:rowId xmlns:a16="http://schemas.microsoft.com/office/drawing/2014/main" val="10000"/>
                  </a:ext>
                </a:extLst>
              </a:tr>
              <a:tr h="1904755">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Low priority</a:t>
                      </a:r>
                    </a:p>
                    <a:p>
                      <a:pPr marL="0" marR="0" lvl="0" indent="0" algn="ctr" rtl="0">
                        <a:lnSpc>
                          <a:spcPct val="100000"/>
                        </a:lnSpc>
                        <a:spcBef>
                          <a:spcPts val="0"/>
                        </a:spcBef>
                        <a:spcAft>
                          <a:spcPts val="0"/>
                        </a:spcAft>
                        <a:buClr>
                          <a:srgbClr val="000000"/>
                        </a:buClr>
                        <a:buSzPts val="3600"/>
                        <a:buFontTx/>
                        <a:buNone/>
                      </a:pPr>
                      <a:r>
                        <a:rPr lang="en-US" sz="1200" b="1" u="none" strike="noStrike" cap="none" dirty="0">
                          <a:solidFill>
                            <a:schemeClr val="tx1"/>
                          </a:solidFill>
                        </a:rPr>
                        <a:t>- STD-006 Assertion Side Effects: </a:t>
                      </a:r>
                      <a:r>
                        <a:rPr lang="en-US" sz="1100" u="none" strike="noStrike" cap="none" dirty="0">
                          <a:solidFill>
                            <a:schemeClr val="tx1"/>
                          </a:solidFill>
                        </a:rPr>
                        <a:t>Rarely leads to compromise but can destabilize releases.</a:t>
                      </a:r>
                    </a:p>
                    <a:p>
                      <a:pPr marL="0" marR="0" lvl="0" indent="0" algn="ctr" rtl="0">
                        <a:lnSpc>
                          <a:spcPct val="100000"/>
                        </a:lnSpc>
                        <a:spcBef>
                          <a:spcPts val="0"/>
                        </a:spcBef>
                        <a:spcAft>
                          <a:spcPts val="0"/>
                        </a:spcAft>
                        <a:buClr>
                          <a:srgbClr val="000000"/>
                        </a:buClr>
                        <a:buSzPts val="3600"/>
                        <a:buFontTx/>
                        <a:buNone/>
                      </a:pPr>
                      <a:r>
                        <a:rPr lang="en-US" sz="1200" b="1" u="none" strike="noStrike" cap="none" dirty="0">
                          <a:solidFill>
                            <a:schemeClr val="tx1"/>
                          </a:solidFill>
                        </a:rPr>
                        <a:t>- STD-007 Catch by Value: </a:t>
                      </a:r>
                      <a:r>
                        <a:rPr lang="en-US" sz="1100" u="none" strike="noStrike" cap="none" dirty="0">
                          <a:solidFill>
                            <a:schemeClr val="tx1"/>
                          </a:solidFill>
                        </a:rPr>
                        <a:t>Performance and stability issue rather than direct exploit. </a:t>
                      </a:r>
                    </a:p>
                    <a:p>
                      <a:pPr marL="0" marR="0" lvl="0" indent="0" algn="ctr" rtl="0">
                        <a:lnSpc>
                          <a:spcPct val="100000"/>
                        </a:lnSpc>
                        <a:spcBef>
                          <a:spcPts val="0"/>
                        </a:spcBef>
                        <a:spcAft>
                          <a:spcPts val="0"/>
                        </a:spcAft>
                        <a:buClr>
                          <a:srgbClr val="000000"/>
                        </a:buClr>
                        <a:buSzPts val="3600"/>
                        <a:buFontTx/>
                        <a:buNone/>
                      </a:pPr>
                      <a:r>
                        <a:rPr lang="en-US" sz="1200" b="1" u="none" strike="noStrike" cap="none" dirty="0">
                          <a:solidFill>
                            <a:schemeClr val="tx1"/>
                          </a:solidFill>
                        </a:rPr>
                        <a:t>- STD-008 Static Objects Not Const: </a:t>
                      </a:r>
                      <a:r>
                        <a:rPr lang="en-US" sz="1100" b="0" u="none" strike="noStrike" cap="none" dirty="0">
                          <a:solidFill>
                            <a:schemeClr val="tx1"/>
                          </a:solidFill>
                        </a:rPr>
                        <a:t>Misuse risk is low but still violates best practices.  </a:t>
                      </a: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Unlikely</a:t>
                      </a:r>
                      <a:endParaRPr sz="1400" u="none" strike="noStrike" cap="none" dirty="0"/>
                    </a:p>
                    <a:p>
                      <a:pPr marL="0" marR="0" lvl="0" indent="0" algn="ctr" rtl="0">
                        <a:lnSpc>
                          <a:spcPct val="100000"/>
                        </a:lnSpc>
                        <a:spcBef>
                          <a:spcPts val="0"/>
                        </a:spcBef>
                        <a:spcAft>
                          <a:spcPts val="0"/>
                        </a:spcAft>
                        <a:buClr>
                          <a:srgbClr val="000000"/>
                        </a:buClr>
                        <a:buSzPts val="3600"/>
                        <a:buFontTx/>
                        <a:buNone/>
                      </a:pPr>
                      <a:r>
                        <a:rPr lang="en-US" sz="1200" b="1" u="none" strike="noStrike" cap="none" dirty="0">
                          <a:solidFill>
                            <a:schemeClr val="tx1"/>
                          </a:solidFill>
                        </a:rPr>
                        <a:t>- STD-001 Fixed-Width Integers: </a:t>
                      </a:r>
                      <a:r>
                        <a:rPr lang="en-US" sz="1100" u="none" strike="noStrike" cap="none" dirty="0">
                          <a:solidFill>
                            <a:schemeClr val="tx1"/>
                          </a:solidFill>
                        </a:rPr>
                        <a:t>Overflow possible, but less likely with careful coding. </a:t>
                      </a:r>
                    </a:p>
                    <a:p>
                      <a:pPr marL="0" marR="0" lvl="0" indent="0" algn="ctr" rtl="0">
                        <a:lnSpc>
                          <a:spcPct val="100000"/>
                        </a:lnSpc>
                        <a:spcBef>
                          <a:spcPts val="0"/>
                        </a:spcBef>
                        <a:spcAft>
                          <a:spcPts val="0"/>
                        </a:spcAft>
                        <a:buClr>
                          <a:srgbClr val="000000"/>
                        </a:buClr>
                        <a:buSzPts val="3600"/>
                        <a:buFontTx/>
                        <a:buNone/>
                      </a:pPr>
                      <a:r>
                        <a:rPr lang="en-US" sz="1200" b="1" u="none" strike="noStrike" cap="none" dirty="0">
                          <a:solidFill>
                            <a:schemeClr val="tx1"/>
                          </a:solidFill>
                        </a:rPr>
                        <a:t>- STD-003 String Bounds: </a:t>
                      </a:r>
                      <a:r>
                        <a:rPr lang="en-US" sz="1100" u="none" strike="noStrike" cap="none" dirty="0">
                          <a:solidFill>
                            <a:schemeClr val="tx1"/>
                          </a:solidFill>
                        </a:rPr>
                        <a:t>Preventable with safe APIs, though still dangerous if ignored. </a:t>
                      </a:r>
                    </a:p>
                    <a:p>
                      <a:pPr marL="0" marR="0" lvl="0" indent="0" algn="ctr" rtl="0">
                        <a:lnSpc>
                          <a:spcPct val="100000"/>
                        </a:lnSpc>
                        <a:spcBef>
                          <a:spcPts val="0"/>
                        </a:spcBef>
                        <a:spcAft>
                          <a:spcPts val="0"/>
                        </a:spcAft>
                        <a:buClr>
                          <a:srgbClr val="000000"/>
                        </a:buClr>
                        <a:buSzPts val="3600"/>
                        <a:buFontTx/>
                        <a:buNone/>
                      </a:pPr>
                      <a:r>
                        <a:rPr lang="en-US" sz="1200" b="1" u="none" strike="noStrike" cap="none" dirty="0">
                          <a:solidFill>
                            <a:schemeClr val="tx1"/>
                          </a:solidFill>
                        </a:rPr>
                        <a:t>- STD- 005 Use-After-Free: </a:t>
                      </a:r>
                      <a:r>
                        <a:rPr lang="en-US" sz="1100" u="none" strike="noStrike" cap="none" dirty="0">
                          <a:solidFill>
                            <a:schemeClr val="tx1"/>
                          </a:solidFill>
                        </a:rPr>
                        <a:t>Less likely with RAII patterns and modern coding practices. </a:t>
                      </a:r>
                    </a:p>
                    <a:p>
                      <a:pPr marL="0" marR="0" lvl="0" indent="0" algn="ctr" rtl="0">
                        <a:lnSpc>
                          <a:spcPct val="100000"/>
                        </a:lnSpc>
                        <a:spcBef>
                          <a:spcPts val="0"/>
                        </a:spcBef>
                        <a:spcAft>
                          <a:spcPts val="0"/>
                        </a:spcAft>
                        <a:buClr>
                          <a:srgbClr val="000000"/>
                        </a:buClr>
                        <a:buSzPts val="3600"/>
                        <a:buFontTx/>
                        <a:buNone/>
                      </a:pPr>
                      <a:r>
                        <a:rPr lang="en-US" sz="1200" b="1" u="none" strike="noStrike" cap="none" dirty="0">
                          <a:solidFill>
                            <a:schemeClr val="tx1"/>
                          </a:solidFill>
                        </a:rPr>
                        <a:t>- STD-009 Locking Deadlocks: </a:t>
                      </a:r>
                      <a:r>
                        <a:rPr lang="en-US" sz="1100" u="none" strike="noStrike" cap="none" dirty="0">
                          <a:solidFill>
                            <a:schemeClr val="tx1"/>
                          </a:solidFill>
                        </a:rPr>
                        <a:t>Rare but severe when they occur. Careful design reduces likelihood. </a:t>
                      </a:r>
                      <a:endParaRPr sz="1100" u="none" strike="noStrike" cap="none" dirty="0">
                        <a:solidFill>
                          <a:schemeClr val="tx1"/>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extLst>
                  <a:ext uri="{0D108BD9-81ED-4DB2-BD59-A6C34878D82A}">
                    <a16:rowId xmlns:a16="http://schemas.microsoft.com/office/drawing/2014/main" val="10001"/>
                  </a:ext>
                </a:extLst>
              </a:tr>
            </a:tbl>
          </a:graphicData>
        </a:graphic>
      </p:graphicFrame>
      <p:pic>
        <p:nvPicPr>
          <p:cNvPr id="162" name="Google Shape;162;p4"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5" name="Audio 4">
            <a:hlinkClick r:id="" action="ppaction://media"/>
            <a:extLst>
              <a:ext uri="{FF2B5EF4-FFF2-40B4-BE49-F238E27FC236}">
                <a16:creationId xmlns:a16="http://schemas.microsoft.com/office/drawing/2014/main" id="{367831AA-1B6F-1AF5-171A-846C554F7126}"/>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9546"/>
    </mc:Choice>
    <mc:Fallback>
      <p:transition spd="slow" advTm="2954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5"/>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10 PRINCIPLES</a:t>
            </a:r>
            <a:endParaRPr dirty="0"/>
          </a:p>
        </p:txBody>
      </p:sp>
      <p:sp>
        <p:nvSpPr>
          <p:cNvPr id="168" name="Google Shape;168;p5"/>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lvl="0" indent="-457200" algn="l" rtl="0">
              <a:lnSpc>
                <a:spcPct val="90000"/>
              </a:lnSpc>
              <a:spcBef>
                <a:spcPts val="0"/>
              </a:spcBef>
              <a:spcAft>
                <a:spcPts val="0"/>
              </a:spcAft>
              <a:buClr>
                <a:schemeClr val="lt1"/>
              </a:buClr>
              <a:buSzPts val="2200"/>
              <a:buFont typeface="+mj-lt"/>
              <a:buAutoNum type="arabicPeriod"/>
            </a:pPr>
            <a:r>
              <a:rPr lang="en-US" b="1" dirty="0"/>
              <a:t>Validate Input Data </a:t>
            </a:r>
            <a:r>
              <a:rPr lang="en-US" dirty="0"/>
              <a:t>– </a:t>
            </a:r>
            <a:r>
              <a:rPr lang="en-US" i="1" dirty="0"/>
              <a:t>STD-001, STD-002, STD-003, STD-010</a:t>
            </a:r>
          </a:p>
          <a:p>
            <a:pPr lvl="0" indent="-457200" algn="l" rtl="0">
              <a:lnSpc>
                <a:spcPct val="90000"/>
              </a:lnSpc>
              <a:spcBef>
                <a:spcPts val="0"/>
              </a:spcBef>
              <a:spcAft>
                <a:spcPts val="0"/>
              </a:spcAft>
              <a:buClr>
                <a:schemeClr val="lt1"/>
              </a:buClr>
              <a:buSzPts val="2200"/>
              <a:buFont typeface="+mj-lt"/>
              <a:buAutoNum type="arabicPeriod"/>
            </a:pPr>
            <a:r>
              <a:rPr lang="en-US" b="1" dirty="0"/>
              <a:t>Heed Compiler Warnings </a:t>
            </a:r>
            <a:r>
              <a:rPr lang="en-US" dirty="0"/>
              <a:t>– </a:t>
            </a:r>
            <a:r>
              <a:rPr lang="en-US" i="1" dirty="0"/>
              <a:t>STD-006</a:t>
            </a:r>
          </a:p>
          <a:p>
            <a:pPr lvl="0" indent="-457200" algn="l" rtl="0">
              <a:lnSpc>
                <a:spcPct val="90000"/>
              </a:lnSpc>
              <a:spcBef>
                <a:spcPts val="0"/>
              </a:spcBef>
              <a:spcAft>
                <a:spcPts val="0"/>
              </a:spcAft>
              <a:buClr>
                <a:schemeClr val="lt1"/>
              </a:buClr>
              <a:buSzPts val="2200"/>
              <a:buFont typeface="+mj-lt"/>
              <a:buAutoNum type="arabicPeriod"/>
            </a:pPr>
            <a:r>
              <a:rPr lang="en-US" b="1" dirty="0"/>
              <a:t>Architect &amp; Design for Security </a:t>
            </a:r>
            <a:r>
              <a:rPr lang="en-US" dirty="0"/>
              <a:t>– </a:t>
            </a:r>
            <a:r>
              <a:rPr lang="en-US" i="1" dirty="0"/>
              <a:t>STD-008, STD-009</a:t>
            </a:r>
          </a:p>
          <a:p>
            <a:pPr lvl="0" indent="-457200" algn="l" rtl="0">
              <a:lnSpc>
                <a:spcPct val="90000"/>
              </a:lnSpc>
              <a:spcBef>
                <a:spcPts val="0"/>
              </a:spcBef>
              <a:spcAft>
                <a:spcPts val="0"/>
              </a:spcAft>
              <a:buClr>
                <a:schemeClr val="lt1"/>
              </a:buClr>
              <a:buSzPts val="2200"/>
              <a:buFont typeface="+mj-lt"/>
              <a:buAutoNum type="arabicPeriod"/>
            </a:pPr>
            <a:r>
              <a:rPr lang="en-US" b="1" dirty="0"/>
              <a:t>Keep It Simple </a:t>
            </a:r>
            <a:r>
              <a:rPr lang="en-US" dirty="0"/>
              <a:t>– </a:t>
            </a:r>
            <a:r>
              <a:rPr lang="en-US" i="1" dirty="0"/>
              <a:t>STD-003, STD-005, STD-007</a:t>
            </a:r>
          </a:p>
          <a:p>
            <a:pPr lvl="0" indent="-457200" algn="l" rtl="0">
              <a:lnSpc>
                <a:spcPct val="90000"/>
              </a:lnSpc>
              <a:spcBef>
                <a:spcPts val="0"/>
              </a:spcBef>
              <a:spcAft>
                <a:spcPts val="0"/>
              </a:spcAft>
              <a:buClr>
                <a:schemeClr val="lt1"/>
              </a:buClr>
              <a:buSzPts val="2200"/>
              <a:buFont typeface="+mj-lt"/>
              <a:buAutoNum type="arabicPeriod"/>
            </a:pPr>
            <a:r>
              <a:rPr lang="en-US" b="1" dirty="0"/>
              <a:t>Default Deny </a:t>
            </a:r>
            <a:r>
              <a:rPr lang="en-US" dirty="0"/>
              <a:t>– </a:t>
            </a:r>
            <a:r>
              <a:rPr lang="en-US" i="1" dirty="0"/>
              <a:t>STD-002, STD-004, STD-008</a:t>
            </a:r>
          </a:p>
          <a:p>
            <a:pPr lvl="0" indent="-457200" algn="l" rtl="0">
              <a:lnSpc>
                <a:spcPct val="90000"/>
              </a:lnSpc>
              <a:spcBef>
                <a:spcPts val="0"/>
              </a:spcBef>
              <a:spcAft>
                <a:spcPts val="0"/>
              </a:spcAft>
              <a:buClr>
                <a:schemeClr val="lt1"/>
              </a:buClr>
              <a:buSzPts val="2200"/>
              <a:buFont typeface="+mj-lt"/>
              <a:buAutoNum type="arabicPeriod"/>
            </a:pPr>
            <a:r>
              <a:rPr lang="en-US" b="1" dirty="0"/>
              <a:t>Least Privilege </a:t>
            </a:r>
            <a:r>
              <a:rPr lang="en-US" dirty="0"/>
              <a:t>– </a:t>
            </a:r>
            <a:r>
              <a:rPr lang="en-US" i="1" dirty="0"/>
              <a:t>STD-004</a:t>
            </a:r>
          </a:p>
          <a:p>
            <a:pPr lvl="0" indent="-457200" algn="l" rtl="0">
              <a:lnSpc>
                <a:spcPct val="90000"/>
              </a:lnSpc>
              <a:spcBef>
                <a:spcPts val="0"/>
              </a:spcBef>
              <a:spcAft>
                <a:spcPts val="0"/>
              </a:spcAft>
              <a:buClr>
                <a:schemeClr val="lt1"/>
              </a:buClr>
              <a:buSzPts val="2200"/>
              <a:buFont typeface="+mj-lt"/>
              <a:buAutoNum type="arabicPeriod"/>
            </a:pPr>
            <a:r>
              <a:rPr lang="en-US" b="1" dirty="0"/>
              <a:t>Sanitize Data Sent to Other Systems </a:t>
            </a:r>
            <a:r>
              <a:rPr lang="en-US" dirty="0"/>
              <a:t>– </a:t>
            </a:r>
            <a:r>
              <a:rPr lang="en-US" i="1" dirty="0"/>
              <a:t>STD-004, STD-010</a:t>
            </a:r>
          </a:p>
          <a:p>
            <a:pPr lvl="0" indent="-457200" algn="l" rtl="0">
              <a:lnSpc>
                <a:spcPct val="90000"/>
              </a:lnSpc>
              <a:spcBef>
                <a:spcPts val="0"/>
              </a:spcBef>
              <a:spcAft>
                <a:spcPts val="0"/>
              </a:spcAft>
              <a:buClr>
                <a:schemeClr val="lt1"/>
              </a:buClr>
              <a:buSzPts val="2200"/>
              <a:buFont typeface="+mj-lt"/>
              <a:buAutoNum type="arabicPeriod"/>
            </a:pPr>
            <a:r>
              <a:rPr lang="en-US" b="1" dirty="0"/>
              <a:t>Practice Defense in Depth </a:t>
            </a:r>
            <a:r>
              <a:rPr lang="en-US" dirty="0"/>
              <a:t>– </a:t>
            </a:r>
            <a:r>
              <a:rPr lang="en-US" i="1" dirty="0"/>
              <a:t>STD-009</a:t>
            </a:r>
          </a:p>
          <a:p>
            <a:pPr lvl="0" indent="-457200" algn="l" rtl="0">
              <a:lnSpc>
                <a:spcPct val="90000"/>
              </a:lnSpc>
              <a:spcBef>
                <a:spcPts val="0"/>
              </a:spcBef>
              <a:spcAft>
                <a:spcPts val="0"/>
              </a:spcAft>
              <a:buClr>
                <a:schemeClr val="lt1"/>
              </a:buClr>
              <a:buSzPts val="2200"/>
              <a:buFont typeface="+mj-lt"/>
              <a:buAutoNum type="arabicPeriod"/>
            </a:pPr>
            <a:r>
              <a:rPr lang="en-US" b="1" dirty="0"/>
              <a:t>Use Effective Quality Assurance Techniques </a:t>
            </a:r>
            <a:r>
              <a:rPr lang="en-US" dirty="0"/>
              <a:t>– </a:t>
            </a:r>
            <a:r>
              <a:rPr lang="en-US" i="1" dirty="0"/>
              <a:t>STD-005, STD-006, STD-009</a:t>
            </a:r>
          </a:p>
          <a:p>
            <a:pPr lvl="0" indent="-457200" algn="l" rtl="0">
              <a:lnSpc>
                <a:spcPct val="90000"/>
              </a:lnSpc>
              <a:spcBef>
                <a:spcPts val="0"/>
              </a:spcBef>
              <a:spcAft>
                <a:spcPts val="0"/>
              </a:spcAft>
              <a:buClr>
                <a:schemeClr val="lt1"/>
              </a:buClr>
              <a:buSzPts val="2200"/>
              <a:buFont typeface="+mj-lt"/>
              <a:buAutoNum type="arabicPeriod"/>
            </a:pPr>
            <a:r>
              <a:rPr lang="en-US" b="1" dirty="0"/>
              <a:t>Adopt a Secure Coding Standard </a:t>
            </a:r>
            <a:r>
              <a:rPr lang="en-US" dirty="0"/>
              <a:t>– </a:t>
            </a:r>
            <a:r>
              <a:rPr lang="en-US" i="1" dirty="0"/>
              <a:t>Applies to all standards. </a:t>
            </a:r>
          </a:p>
          <a:p>
            <a:pPr lvl="0" indent="-457200" algn="l" rtl="0">
              <a:lnSpc>
                <a:spcPct val="90000"/>
              </a:lnSpc>
              <a:spcBef>
                <a:spcPts val="0"/>
              </a:spcBef>
              <a:spcAft>
                <a:spcPts val="0"/>
              </a:spcAft>
              <a:buClr>
                <a:schemeClr val="lt1"/>
              </a:buClr>
              <a:buSzPts val="2200"/>
              <a:buFont typeface="+mj-lt"/>
              <a:buAutoNum type="arabicPeriod"/>
            </a:pPr>
            <a:endParaRPr dirty="0"/>
          </a:p>
        </p:txBody>
      </p:sp>
      <p:pic>
        <p:nvPicPr>
          <p:cNvPr id="169" name="Google Shape;169;p5"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5" name="Audio 4">
            <a:hlinkClick r:id="" action="ppaction://media"/>
            <a:extLst>
              <a:ext uri="{FF2B5EF4-FFF2-40B4-BE49-F238E27FC236}">
                <a16:creationId xmlns:a16="http://schemas.microsoft.com/office/drawing/2014/main" id="{1D8A58D8-19A0-A521-D34D-E6CC9A7532CF}"/>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4740"/>
    </mc:Choice>
    <mc:Fallback>
      <p:transition spd="slow" advTm="247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6"/>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CODING STANDARDS</a:t>
            </a:r>
            <a:endParaRPr dirty="0"/>
          </a:p>
        </p:txBody>
      </p:sp>
      <p:sp>
        <p:nvSpPr>
          <p:cNvPr id="175" name="Google Shape;175;p6"/>
          <p:cNvSpPr txBox="1">
            <a:spLocks noGrp="1"/>
          </p:cNvSpPr>
          <p:nvPr>
            <p:ph type="body" idx="1"/>
          </p:nvPr>
        </p:nvSpPr>
        <p:spPr>
          <a:xfrm>
            <a:off x="685800" y="2194560"/>
            <a:ext cx="7054913" cy="4024125"/>
          </a:xfrm>
          <a:prstGeom prst="rect">
            <a:avLst/>
          </a:prstGeom>
          <a:noFill/>
          <a:ln>
            <a:noFill/>
          </a:ln>
        </p:spPr>
        <p:txBody>
          <a:bodyPr spcFirstLastPara="1" wrap="square" lIns="91425" tIns="45700" rIns="91425" bIns="45700" anchor="t" anchorCtr="0">
            <a:noAutofit/>
          </a:bodyPr>
          <a:lstStyle/>
          <a:p>
            <a:pPr indent="-457200">
              <a:spcBef>
                <a:spcPts val="0"/>
              </a:spcBef>
              <a:buSzPts val="2000"/>
              <a:buFont typeface="+mj-lt"/>
              <a:buAutoNum type="arabicPeriod"/>
            </a:pPr>
            <a:r>
              <a:rPr lang="en-US" sz="1600" i="1" dirty="0"/>
              <a:t>STD-004</a:t>
            </a:r>
            <a:r>
              <a:rPr lang="en-US" sz="1600" dirty="0"/>
              <a:t> – Parameterized Queries (SQL Injection</a:t>
            </a:r>
          </a:p>
          <a:p>
            <a:pPr marL="457200" lvl="1" indent="0">
              <a:spcBef>
                <a:spcPts val="0"/>
              </a:spcBef>
              <a:buSzPts val="2000"/>
              <a:buNone/>
            </a:pPr>
            <a:r>
              <a:rPr lang="en-US" sz="1600" dirty="0"/>
              <a:t>-    Critical impact, prevents direct database compromise.</a:t>
            </a:r>
          </a:p>
          <a:p>
            <a:pPr indent="-457200">
              <a:spcBef>
                <a:spcPts val="0"/>
              </a:spcBef>
              <a:buSzPts val="2000"/>
              <a:buFont typeface="+mj-lt"/>
              <a:buAutoNum type="arabicPeriod"/>
            </a:pPr>
            <a:r>
              <a:rPr lang="en-US" sz="1600" i="1" dirty="0"/>
              <a:t>STD-002</a:t>
            </a:r>
            <a:r>
              <a:rPr lang="en-US" sz="1600" dirty="0"/>
              <a:t> – Numeric Input Range Validation</a:t>
            </a:r>
          </a:p>
          <a:p>
            <a:pPr marL="742950" lvl="1" indent="-285750">
              <a:spcBef>
                <a:spcPts val="0"/>
              </a:spcBef>
              <a:buSzPts val="2000"/>
              <a:buFontTx/>
              <a:buChar char="-"/>
            </a:pPr>
            <a:r>
              <a:rPr lang="en-US" sz="1600" dirty="0"/>
              <a:t>Common exploit path (divide by zero, overflows).</a:t>
            </a:r>
          </a:p>
          <a:p>
            <a:pPr indent="-457200">
              <a:spcBef>
                <a:spcPts val="0"/>
              </a:spcBef>
              <a:buSzPts val="2000"/>
              <a:buFont typeface="+mj-lt"/>
              <a:buAutoNum type="arabicPeriod"/>
            </a:pPr>
            <a:r>
              <a:rPr lang="en-US" sz="1600" i="1" dirty="0"/>
              <a:t>STD-010</a:t>
            </a:r>
            <a:r>
              <a:rPr lang="en-US" sz="1600" dirty="0"/>
              <a:t> – Exclude User Input from Format Strings</a:t>
            </a:r>
          </a:p>
          <a:p>
            <a:pPr marL="742950" lvl="1" indent="-285750">
              <a:spcBef>
                <a:spcPts val="0"/>
              </a:spcBef>
              <a:buSzPts val="2000"/>
              <a:buFontTx/>
              <a:buChar char="-"/>
            </a:pPr>
            <a:r>
              <a:rPr lang="en-US" sz="1600" dirty="0"/>
              <a:t>Prevents arbitrary memory read/write vulnerabilities. </a:t>
            </a:r>
          </a:p>
          <a:p>
            <a:pPr indent="-457200">
              <a:spcBef>
                <a:spcPts val="0"/>
              </a:spcBef>
              <a:buSzPts val="2000"/>
              <a:buFont typeface="+mj-lt"/>
              <a:buAutoNum type="arabicPeriod"/>
            </a:pPr>
            <a:r>
              <a:rPr lang="en-US" sz="1600" i="1" dirty="0"/>
              <a:t>STD-003</a:t>
            </a:r>
            <a:r>
              <a:rPr lang="en-US" sz="1600" dirty="0"/>
              <a:t> – String Correctness (Bounds)</a:t>
            </a:r>
          </a:p>
          <a:p>
            <a:pPr marL="742950" lvl="1" indent="-285750">
              <a:spcBef>
                <a:spcPts val="0"/>
              </a:spcBef>
              <a:buSzPts val="2000"/>
              <a:buFontTx/>
              <a:buChar char="-"/>
            </a:pPr>
            <a:r>
              <a:rPr lang="en-US" sz="1600" dirty="0"/>
              <a:t>Stops buffer overflows, frequent in C/C++ programs. </a:t>
            </a:r>
          </a:p>
          <a:p>
            <a:pPr indent="-457200">
              <a:spcBef>
                <a:spcPts val="0"/>
              </a:spcBef>
              <a:buSzPts val="2000"/>
              <a:buFont typeface="+mj-lt"/>
              <a:buAutoNum type="arabicPeriod"/>
            </a:pPr>
            <a:r>
              <a:rPr lang="en-US" sz="1600" i="1" dirty="0"/>
              <a:t>STD-005</a:t>
            </a:r>
            <a:r>
              <a:rPr lang="en-US" sz="1600" dirty="0"/>
              <a:t> – Use-After-Free</a:t>
            </a:r>
          </a:p>
          <a:p>
            <a:pPr marL="742950" lvl="1" indent="-285750">
              <a:spcBef>
                <a:spcPts val="0"/>
              </a:spcBef>
              <a:buSzPts val="2000"/>
              <a:buFontTx/>
              <a:buChar char="-"/>
            </a:pPr>
            <a:r>
              <a:rPr lang="en-US" sz="1600" dirty="0"/>
              <a:t>Protects memory safety, prevents corruption and exploits. </a:t>
            </a:r>
          </a:p>
          <a:p>
            <a:pPr indent="-457200">
              <a:spcBef>
                <a:spcPts val="0"/>
              </a:spcBef>
              <a:buSzPts val="2000"/>
              <a:buFont typeface="+mj-lt"/>
              <a:buAutoNum type="arabicPeriod"/>
            </a:pPr>
            <a:r>
              <a:rPr lang="en-US" sz="1600" i="1" dirty="0"/>
              <a:t>STD-001</a:t>
            </a:r>
            <a:r>
              <a:rPr lang="en-US" sz="1600" dirty="0"/>
              <a:t> – Fixed-Width Integer Types</a:t>
            </a:r>
          </a:p>
          <a:p>
            <a:pPr marL="742950" lvl="1" indent="-285750">
              <a:spcBef>
                <a:spcPts val="0"/>
              </a:spcBef>
              <a:buSzPts val="2000"/>
              <a:buFontTx/>
              <a:buChar char="-"/>
            </a:pPr>
            <a:r>
              <a:rPr lang="en-US" sz="1600" dirty="0"/>
              <a:t>Reduces overflow/underflow risks from type mismatches. </a:t>
            </a:r>
          </a:p>
          <a:p>
            <a:pPr indent="-457200">
              <a:spcBef>
                <a:spcPts val="0"/>
              </a:spcBef>
              <a:buSzPts val="2000"/>
              <a:buFont typeface="+mj-lt"/>
              <a:buAutoNum type="arabicPeriod"/>
            </a:pPr>
            <a:r>
              <a:rPr lang="en-US" sz="1600" i="1" dirty="0"/>
              <a:t>STD-009</a:t>
            </a:r>
            <a:r>
              <a:rPr lang="en-US" sz="1600" dirty="0"/>
              <a:t> – Avoid Unknown Function Calling (Locks)</a:t>
            </a:r>
          </a:p>
          <a:p>
            <a:pPr marL="742950" lvl="1" indent="-285750">
              <a:spcBef>
                <a:spcPts val="0"/>
              </a:spcBef>
              <a:buSzPts val="2000"/>
              <a:buFontTx/>
              <a:buChar char="-"/>
            </a:pPr>
            <a:r>
              <a:rPr lang="en-US" sz="1600" dirty="0"/>
              <a:t>Prevents deadlocks and concurrency issues. </a:t>
            </a:r>
          </a:p>
          <a:p>
            <a:pPr indent="-457200">
              <a:spcBef>
                <a:spcPts val="0"/>
              </a:spcBef>
              <a:buSzPts val="2000"/>
              <a:buFont typeface="+mj-lt"/>
              <a:buAutoNum type="arabicPeriod"/>
            </a:pPr>
            <a:r>
              <a:rPr lang="en-US" sz="1600" i="1" dirty="0"/>
              <a:t>STD-006</a:t>
            </a:r>
            <a:r>
              <a:rPr lang="en-US" sz="1600" dirty="0"/>
              <a:t> – Assertion Side Effects</a:t>
            </a:r>
          </a:p>
          <a:p>
            <a:pPr marL="742950" lvl="1" indent="-285750">
              <a:spcBef>
                <a:spcPts val="0"/>
              </a:spcBef>
              <a:buSzPts val="2000"/>
              <a:buFontTx/>
              <a:buChar char="-"/>
            </a:pPr>
            <a:r>
              <a:rPr lang="en-US" sz="1600" dirty="0"/>
              <a:t>Prevents inconsistent program states in release builds. </a:t>
            </a:r>
          </a:p>
          <a:p>
            <a:pPr indent="-457200">
              <a:spcBef>
                <a:spcPts val="0"/>
              </a:spcBef>
              <a:buSzPts val="2000"/>
              <a:buFont typeface="+mj-lt"/>
              <a:buAutoNum type="arabicPeriod"/>
            </a:pPr>
            <a:r>
              <a:rPr lang="en-US" sz="1600" i="1" dirty="0"/>
              <a:t>STD-007</a:t>
            </a:r>
            <a:r>
              <a:rPr lang="en-US" sz="1600" dirty="0"/>
              <a:t> – Catch Exceptions by Reference</a:t>
            </a:r>
          </a:p>
          <a:p>
            <a:pPr marL="742950" lvl="1" indent="-285750">
              <a:spcBef>
                <a:spcPts val="0"/>
              </a:spcBef>
              <a:buSzPts val="2000"/>
              <a:buFontTx/>
              <a:buChar char="-"/>
            </a:pPr>
            <a:r>
              <a:rPr lang="en-US" sz="1600" dirty="0"/>
              <a:t>Avoids object slicing and unstable exception handling. </a:t>
            </a:r>
          </a:p>
          <a:p>
            <a:pPr indent="-457200">
              <a:spcBef>
                <a:spcPts val="0"/>
              </a:spcBef>
              <a:buSzPts val="2000"/>
              <a:buFont typeface="+mj-lt"/>
              <a:buAutoNum type="arabicPeriod"/>
            </a:pPr>
            <a:r>
              <a:rPr lang="en-US" sz="1600" i="1" dirty="0"/>
              <a:t>STD-008</a:t>
            </a:r>
            <a:r>
              <a:rPr lang="en-US" sz="1600" dirty="0"/>
              <a:t> – Declare Static Objects as const</a:t>
            </a:r>
          </a:p>
          <a:p>
            <a:pPr marL="457200" lvl="1" indent="0">
              <a:spcBef>
                <a:spcPts val="0"/>
              </a:spcBef>
              <a:buSzPts val="2000"/>
              <a:buNone/>
            </a:pPr>
            <a:r>
              <a:rPr lang="en-US" sz="1600" dirty="0"/>
              <a:t>-    Prevents unintended modification of static data. </a:t>
            </a:r>
          </a:p>
          <a:p>
            <a:pPr marL="0" indent="0">
              <a:spcBef>
                <a:spcPts val="0"/>
              </a:spcBef>
              <a:buSzPts val="2000"/>
              <a:buNone/>
            </a:pPr>
            <a:endParaRPr lang="en-US" sz="1600" dirty="0"/>
          </a:p>
          <a:p>
            <a:pPr marL="457200" lvl="1" indent="0">
              <a:spcBef>
                <a:spcPts val="0"/>
              </a:spcBef>
              <a:buSzPts val="2000"/>
              <a:buNone/>
            </a:pPr>
            <a:endParaRPr lang="en-US" sz="1600" dirty="0"/>
          </a:p>
          <a:p>
            <a:pPr marL="800100" lvl="1">
              <a:spcBef>
                <a:spcPts val="0"/>
              </a:spcBef>
              <a:buSzPts val="2000"/>
              <a:buFontTx/>
              <a:buChar char="-"/>
            </a:pPr>
            <a:endParaRPr lang="en-US" sz="1600" dirty="0"/>
          </a:p>
          <a:p>
            <a:pPr lvl="1" indent="-457200">
              <a:spcBef>
                <a:spcPts val="0"/>
              </a:spcBef>
              <a:buSzPts val="2000"/>
              <a:buFont typeface="+mj-lt"/>
              <a:buAutoNum type="arabicPeriod"/>
            </a:pPr>
            <a:endParaRPr lang="en-US" sz="1600" dirty="0"/>
          </a:p>
          <a:p>
            <a:pPr lvl="1" indent="-457200">
              <a:spcBef>
                <a:spcPts val="0"/>
              </a:spcBef>
              <a:buSzPts val="2000"/>
              <a:buFont typeface="+mj-lt"/>
              <a:buAutoNum type="arabicPeriod"/>
            </a:pPr>
            <a:endParaRPr lang="en-US" sz="1600" dirty="0"/>
          </a:p>
        </p:txBody>
      </p:sp>
      <p:pic>
        <p:nvPicPr>
          <p:cNvPr id="176" name="Google Shape;176;p6"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sp>
        <p:nvSpPr>
          <p:cNvPr id="2" name="TextBox 1">
            <a:extLst>
              <a:ext uri="{FF2B5EF4-FFF2-40B4-BE49-F238E27FC236}">
                <a16:creationId xmlns:a16="http://schemas.microsoft.com/office/drawing/2014/main" id="{9304DC90-A3F8-6199-3DFC-19CA39906C7D}"/>
              </a:ext>
            </a:extLst>
          </p:cNvPr>
          <p:cNvSpPr txBox="1"/>
          <p:nvPr/>
        </p:nvSpPr>
        <p:spPr>
          <a:xfrm>
            <a:off x="7740712" y="2057401"/>
            <a:ext cx="3765487" cy="1600438"/>
          </a:xfrm>
          <a:prstGeom prst="rect">
            <a:avLst/>
          </a:prstGeom>
          <a:noFill/>
        </p:spPr>
        <p:txBody>
          <a:bodyPr wrap="square" rtlCol="0">
            <a:spAutoFit/>
          </a:bodyPr>
          <a:lstStyle/>
          <a:p>
            <a:r>
              <a:rPr lang="en-US" dirty="0">
                <a:solidFill>
                  <a:schemeClr val="bg1"/>
                </a:solidFill>
                <a:latin typeface="Century Gothic" panose="020B0502020202020204" pitchFamily="34" charset="0"/>
              </a:rPr>
              <a:t>Ranking system is ordered by a mix of severity of impact, exploit likelihood, and remediation cost. SQL injection and unchecked input are highest risk, while exception handling and const-correctness are lower priority but still important for best practice. </a:t>
            </a:r>
          </a:p>
        </p:txBody>
      </p:sp>
      <p:pic>
        <p:nvPicPr>
          <p:cNvPr id="6" name="Audio 5">
            <a:hlinkClick r:id="" action="ppaction://media"/>
            <a:extLst>
              <a:ext uri="{FF2B5EF4-FFF2-40B4-BE49-F238E27FC236}">
                <a16:creationId xmlns:a16="http://schemas.microsoft.com/office/drawing/2014/main" id="{AC740ECA-C1EE-BC2E-5F11-27BDDB485518}"/>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6607"/>
    </mc:Choice>
    <mc:Fallback>
      <p:transition spd="slow" advTm="2660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ENCRYPTION POLICIES</a:t>
            </a:r>
            <a:endParaRPr dirty="0"/>
          </a:p>
        </p:txBody>
      </p:sp>
      <p:sp>
        <p:nvSpPr>
          <p:cNvPr id="182" name="Google Shape;182;p7"/>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85750" indent="-285750">
              <a:buSzPts val="1600"/>
            </a:pPr>
            <a:r>
              <a:rPr lang="en-US" sz="1600" dirty="0"/>
              <a:t>Encryption at Rest</a:t>
            </a:r>
          </a:p>
          <a:p>
            <a:pPr marL="742950" lvl="1" indent="-285750">
              <a:buSzPts val="1600"/>
            </a:pPr>
            <a:r>
              <a:rPr lang="en-US" sz="1400" dirty="0"/>
              <a:t>All sensitive data (databases, disks, backups) must be encrypted with AES-256 or stronger. </a:t>
            </a:r>
          </a:p>
          <a:p>
            <a:pPr marL="742950" lvl="1" indent="-285750">
              <a:buSzPts val="1600"/>
            </a:pPr>
            <a:r>
              <a:rPr lang="en-US" sz="1400" dirty="0"/>
              <a:t>Protects confidentiality if storage media is lost, stolen, or accessed without authorization. </a:t>
            </a:r>
          </a:p>
          <a:p>
            <a:pPr marL="285750" indent="-285750">
              <a:buSzPts val="1600"/>
            </a:pPr>
            <a:r>
              <a:rPr lang="en-US" sz="1600" dirty="0"/>
              <a:t>Encryption in Flight</a:t>
            </a:r>
          </a:p>
          <a:p>
            <a:pPr marL="742950" lvl="1" indent="-285750">
              <a:buSzPts val="1600"/>
            </a:pPr>
            <a:r>
              <a:rPr lang="en-US" sz="1400" dirty="0"/>
              <a:t>All communications carrying sensitive data must use TLS 1.3 with strong cipher suites. </a:t>
            </a:r>
          </a:p>
          <a:p>
            <a:pPr marL="742950" lvl="1" indent="-285750">
              <a:buSzPts val="1600"/>
            </a:pPr>
            <a:r>
              <a:rPr lang="en-US" sz="1400" dirty="0"/>
              <a:t>Mutual TLS required for service-to-service traffic where possible. </a:t>
            </a:r>
          </a:p>
          <a:p>
            <a:pPr marL="742950" lvl="1" indent="-285750">
              <a:buSzPts val="1600"/>
            </a:pPr>
            <a:r>
              <a:rPr lang="en-US" sz="1400" dirty="0"/>
              <a:t>Prevents interception and tampering (man-in-the-middle attacks).</a:t>
            </a:r>
          </a:p>
          <a:p>
            <a:pPr marL="285750" indent="-285750">
              <a:buSzPts val="1600"/>
            </a:pPr>
            <a:r>
              <a:rPr lang="en-US" sz="1600" dirty="0"/>
              <a:t>Encryption in Use</a:t>
            </a:r>
          </a:p>
          <a:p>
            <a:pPr marL="742950" lvl="1" indent="-285750">
              <a:buSzPts val="1600"/>
            </a:pPr>
            <a:r>
              <a:rPr lang="en-US" sz="1400" dirty="0"/>
              <a:t>Sensitive data in memory must be minimized and cleared after use (zeroized buffers).</a:t>
            </a:r>
          </a:p>
          <a:p>
            <a:pPr marL="742950" lvl="1" indent="-285750">
              <a:buSzPts val="1600"/>
            </a:pPr>
            <a:r>
              <a:rPr lang="en-US" sz="1400" dirty="0"/>
              <a:t>OS-level protections applied. </a:t>
            </a:r>
          </a:p>
          <a:p>
            <a:pPr marL="742950" lvl="1" indent="-285750">
              <a:buSzPts val="1600"/>
            </a:pPr>
            <a:r>
              <a:rPr lang="en-US" sz="1400" dirty="0"/>
              <a:t>Reduces exposure if memory is read by malicious processes or exploits. </a:t>
            </a:r>
            <a:endParaRPr sz="1400" dirty="0"/>
          </a:p>
          <a:p>
            <a:pPr marL="228600" lvl="0" indent="-88900" algn="l" rtl="0">
              <a:lnSpc>
                <a:spcPct val="90000"/>
              </a:lnSpc>
              <a:spcBef>
                <a:spcPts val="1000"/>
              </a:spcBef>
              <a:spcAft>
                <a:spcPts val="0"/>
              </a:spcAft>
              <a:buClr>
                <a:schemeClr val="lt1"/>
              </a:buClr>
              <a:buSzPts val="2200"/>
              <a:buNone/>
            </a:pPr>
            <a:endParaRPr dirty="0"/>
          </a:p>
        </p:txBody>
      </p:sp>
      <p:pic>
        <p:nvPicPr>
          <p:cNvPr id="183" name="Google Shape;183;p7"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5" name="Audio 4">
            <a:hlinkClick r:id="" action="ppaction://media"/>
            <a:extLst>
              <a:ext uri="{FF2B5EF4-FFF2-40B4-BE49-F238E27FC236}">
                <a16:creationId xmlns:a16="http://schemas.microsoft.com/office/drawing/2014/main" id="{6608298A-EEB6-EBB0-8A31-6DAB76F731ED}"/>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8756"/>
    </mc:Choice>
    <mc:Fallback>
      <p:transition spd="slow" advTm="2875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8"/>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TRIPLE-A POLICIES</a:t>
            </a:r>
            <a:endParaRPr/>
          </a:p>
        </p:txBody>
      </p:sp>
      <p:sp>
        <p:nvSpPr>
          <p:cNvPr id="189" name="Google Shape;189;p8"/>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400"/>
              <a:buChar char="•"/>
            </a:pPr>
            <a:r>
              <a:rPr lang="en-US" dirty="0"/>
              <a:t>Authentication</a:t>
            </a:r>
          </a:p>
          <a:p>
            <a:pPr marL="685800" lvl="1" indent="-228600">
              <a:spcBef>
                <a:spcPts val="0"/>
              </a:spcBef>
              <a:buSzPts val="2400"/>
            </a:pPr>
            <a:r>
              <a:rPr lang="en-US" dirty="0"/>
              <a:t>  Strong authentication for all systems access. </a:t>
            </a:r>
          </a:p>
          <a:p>
            <a:pPr marL="685800" lvl="1" indent="-228600">
              <a:spcBef>
                <a:spcPts val="0"/>
              </a:spcBef>
              <a:buSzPts val="2400"/>
            </a:pPr>
            <a:r>
              <a:rPr lang="en-US" dirty="0"/>
              <a:t>  Multi-factor authentication required for admins. </a:t>
            </a:r>
          </a:p>
          <a:p>
            <a:pPr marL="685800" lvl="1" indent="-228600">
              <a:spcBef>
                <a:spcPts val="0"/>
              </a:spcBef>
              <a:buSzPts val="2400"/>
            </a:pPr>
            <a:r>
              <a:rPr lang="en-US" dirty="0"/>
              <a:t>  No hardcoded credentials allowed. </a:t>
            </a:r>
          </a:p>
          <a:p>
            <a:pPr marL="685800" lvl="1" indent="-228600">
              <a:spcBef>
                <a:spcPts val="0"/>
              </a:spcBef>
              <a:buSzPts val="2400"/>
            </a:pPr>
            <a:r>
              <a:rPr lang="en-US" dirty="0"/>
              <a:t>  All authentication logs retained. </a:t>
            </a:r>
          </a:p>
          <a:p>
            <a:pPr marL="342900">
              <a:spcBef>
                <a:spcPts val="0"/>
              </a:spcBef>
              <a:buSzPts val="2400"/>
            </a:pPr>
            <a:r>
              <a:rPr lang="en-US" dirty="0"/>
              <a:t>Authorization</a:t>
            </a:r>
          </a:p>
          <a:p>
            <a:pPr marL="800100" lvl="1">
              <a:spcBef>
                <a:spcPts val="0"/>
              </a:spcBef>
              <a:buSzPts val="2400"/>
            </a:pPr>
            <a:r>
              <a:rPr lang="en-US" dirty="0"/>
              <a:t>Access based on principle of least privilege. </a:t>
            </a:r>
          </a:p>
          <a:p>
            <a:pPr marL="800100" lvl="1">
              <a:spcBef>
                <a:spcPts val="0"/>
              </a:spcBef>
              <a:buSzPts val="2400"/>
            </a:pPr>
            <a:r>
              <a:rPr lang="en-US" dirty="0"/>
              <a:t>Default deny, access only granted explicitly. </a:t>
            </a:r>
          </a:p>
          <a:p>
            <a:pPr marL="800100" lvl="1">
              <a:spcBef>
                <a:spcPts val="0"/>
              </a:spcBef>
              <a:buSzPts val="2400"/>
            </a:pPr>
            <a:r>
              <a:rPr lang="en-US" dirty="0"/>
              <a:t>Temporary privilege elevation must be time-bound and logged. </a:t>
            </a:r>
          </a:p>
          <a:p>
            <a:pPr marL="342900">
              <a:spcBef>
                <a:spcPts val="0"/>
              </a:spcBef>
              <a:buSzPts val="2400"/>
            </a:pPr>
            <a:r>
              <a:rPr lang="en-US" dirty="0"/>
              <a:t>Accounting</a:t>
            </a:r>
          </a:p>
          <a:p>
            <a:pPr marL="800100" lvl="1">
              <a:spcBef>
                <a:spcPts val="0"/>
              </a:spcBef>
              <a:buSzPts val="2400"/>
            </a:pPr>
            <a:r>
              <a:rPr lang="en-US" dirty="0"/>
              <a:t>All critical operations (logins, DB changes, file access, new user creation) logged. </a:t>
            </a:r>
          </a:p>
          <a:p>
            <a:pPr marL="800100" lvl="1">
              <a:spcBef>
                <a:spcPts val="0"/>
              </a:spcBef>
              <a:buSzPts val="2400"/>
            </a:pPr>
            <a:r>
              <a:rPr lang="en-US" dirty="0"/>
              <a:t>Logs centralized, tamper-evident, and monitored. </a:t>
            </a:r>
          </a:p>
          <a:p>
            <a:pPr marL="800100" lvl="1">
              <a:spcBef>
                <a:spcPts val="0"/>
              </a:spcBef>
              <a:buSzPts val="2400"/>
            </a:pPr>
            <a:r>
              <a:rPr lang="en-US" dirty="0"/>
              <a:t>Provides audit trails for compliance and investigations. </a:t>
            </a:r>
          </a:p>
        </p:txBody>
      </p:sp>
      <p:pic>
        <p:nvPicPr>
          <p:cNvPr id="190" name="Google Shape;190;p8"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5" name="Audio 4">
            <a:hlinkClick r:id="" action="ppaction://media"/>
            <a:extLst>
              <a:ext uri="{FF2B5EF4-FFF2-40B4-BE49-F238E27FC236}">
                <a16:creationId xmlns:a16="http://schemas.microsoft.com/office/drawing/2014/main" id="{699B8206-16CA-8CB9-9300-1F67F4D8CD8B}"/>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8760"/>
    </mc:Choice>
    <mc:Fallback>
      <p:transition spd="slow" advTm="287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2895600" y="764373"/>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a:t>Unit Testing</a:t>
            </a:r>
            <a:endParaRPr/>
          </a:p>
        </p:txBody>
      </p:sp>
      <p:sp>
        <p:nvSpPr>
          <p:cNvPr id="196" name="Google Shape;196;g9504e29505_0_0"/>
          <p:cNvSpPr txBox="1">
            <a:spLocks noGrp="1"/>
          </p:cNvSpPr>
          <p:nvPr>
            <p:ph type="body" idx="1"/>
          </p:nvPr>
        </p:nvSpPr>
        <p:spPr>
          <a:xfrm>
            <a:off x="685800" y="2194559"/>
            <a:ext cx="6276315" cy="2848221"/>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1800"/>
              <a:buNone/>
            </a:pPr>
            <a:r>
              <a:rPr lang="en-US" i="1" dirty="0"/>
              <a:t>Vulnerability chosen</a:t>
            </a:r>
            <a:r>
              <a:rPr lang="en-US" dirty="0"/>
              <a:t>: Improper vector usage in C++ (memory safety &amp; invalid address).</a:t>
            </a:r>
          </a:p>
          <a:p>
            <a:pPr marL="0" lvl="0" indent="0" algn="l" rtl="0">
              <a:lnSpc>
                <a:spcPct val="90000"/>
              </a:lnSpc>
              <a:spcBef>
                <a:spcPts val="1000"/>
              </a:spcBef>
              <a:spcAft>
                <a:spcPts val="0"/>
              </a:spcAft>
              <a:buSzPts val="1800"/>
              <a:buNone/>
            </a:pPr>
            <a:r>
              <a:rPr lang="en-US" i="1" dirty="0"/>
              <a:t>Framework</a:t>
            </a:r>
            <a:r>
              <a:rPr lang="en-US" dirty="0"/>
              <a:t>: Google Test in Visual Studio</a:t>
            </a:r>
          </a:p>
          <a:p>
            <a:pPr marL="0" lvl="0" indent="0" algn="l" rtl="0">
              <a:lnSpc>
                <a:spcPct val="90000"/>
              </a:lnSpc>
              <a:spcBef>
                <a:spcPts val="1000"/>
              </a:spcBef>
              <a:spcAft>
                <a:spcPts val="0"/>
              </a:spcAft>
              <a:buSzPts val="1800"/>
              <a:buNone/>
            </a:pPr>
            <a:r>
              <a:rPr lang="en-US" i="1" dirty="0"/>
              <a:t>Tests included</a:t>
            </a:r>
            <a:r>
              <a:rPr lang="en-US" dirty="0"/>
              <a:t>: 3 positive + 2 negative</a:t>
            </a:r>
          </a:p>
          <a:p>
            <a:pPr marL="0" lvl="0" indent="0" algn="l" rtl="0">
              <a:lnSpc>
                <a:spcPct val="90000"/>
              </a:lnSpc>
              <a:spcBef>
                <a:spcPts val="1000"/>
              </a:spcBef>
              <a:spcAft>
                <a:spcPts val="0"/>
              </a:spcAft>
              <a:buSzPts val="1800"/>
              <a:buNone/>
            </a:pPr>
            <a:r>
              <a:rPr lang="en-US" i="1" dirty="0"/>
              <a:t>Goal</a:t>
            </a:r>
            <a:r>
              <a:rPr lang="en-US" dirty="0"/>
              <a:t>: Show how automated testing catches issues before release. </a:t>
            </a:r>
            <a:endParaRPr dirty="0"/>
          </a:p>
        </p:txBody>
      </p:sp>
      <p:pic>
        <p:nvPicPr>
          <p:cNvPr id="197" name="Google Shape;197;g9504e29505_0_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Picture 2" descr="A screenshot of a computer program&#10;&#10;AI-generated content may be incorrect.">
            <a:extLst>
              <a:ext uri="{FF2B5EF4-FFF2-40B4-BE49-F238E27FC236}">
                <a16:creationId xmlns:a16="http://schemas.microsoft.com/office/drawing/2014/main" id="{DA7D5DBE-F389-B881-0439-5511CD44EEB5}"/>
              </a:ext>
            </a:extLst>
          </p:cNvPr>
          <p:cNvPicPr>
            <a:picLocks noChangeAspect="1"/>
          </p:cNvPicPr>
          <p:nvPr/>
        </p:nvPicPr>
        <p:blipFill>
          <a:blip r:embed="rId7"/>
          <a:stretch>
            <a:fillRect/>
          </a:stretch>
        </p:blipFill>
        <p:spPr>
          <a:xfrm>
            <a:off x="7297093" y="2194559"/>
            <a:ext cx="3385996" cy="4100905"/>
          </a:xfrm>
          <a:prstGeom prst="rect">
            <a:avLst/>
          </a:prstGeom>
        </p:spPr>
      </p:pic>
      <p:pic>
        <p:nvPicPr>
          <p:cNvPr id="7" name="Audio 6">
            <a:hlinkClick r:id="" action="ppaction://media"/>
            <a:extLst>
              <a:ext uri="{FF2B5EF4-FFF2-40B4-BE49-F238E27FC236}">
                <a16:creationId xmlns:a16="http://schemas.microsoft.com/office/drawing/2014/main" id="{CFDE2371-47E6-C26B-D81C-F8992B065DD4}"/>
              </a:ext>
            </a:extLst>
          </p:cNvPr>
          <p:cNvPicPr>
            <a:picLocks noChangeAspect="1"/>
          </p:cNvPicPr>
          <p:nvPr>
            <a:audioFile r:link="rId3"/>
            <p:extLst>
              <p:ext uri="{DAA4B4D4-6D71-4841-9C94-3DE7FCFB9230}">
                <p14:media xmlns:p14="http://schemas.microsoft.com/office/powerpoint/2010/main" r:embed="rId2"/>
              </p:ext>
            </p:extLst>
          </p:nvPr>
        </p:nvPicPr>
        <p:blipFill>
          <a:blip r:embed="rId8"/>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1878"/>
    </mc:Choice>
    <mc:Fallback>
      <p:transition spd="slow" advTm="2187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80E6A8-5D36-3632-A7DF-FEDBBFE452E1}"/>
              </a:ext>
            </a:extLst>
          </p:cNvPr>
          <p:cNvSpPr>
            <a:spLocks noGrp="1"/>
          </p:cNvSpPr>
          <p:nvPr>
            <p:ph type="title"/>
          </p:nvPr>
        </p:nvSpPr>
        <p:spPr/>
        <p:txBody>
          <a:bodyPr/>
          <a:lstStyle/>
          <a:p>
            <a:r>
              <a:rPr lang="en-US" dirty="0"/>
              <a:t>Test 1: Add to an Empty Vector</a:t>
            </a:r>
          </a:p>
        </p:txBody>
      </p:sp>
      <p:sp>
        <p:nvSpPr>
          <p:cNvPr id="3" name="Text Placeholder 2">
            <a:extLst>
              <a:ext uri="{FF2B5EF4-FFF2-40B4-BE49-F238E27FC236}">
                <a16:creationId xmlns:a16="http://schemas.microsoft.com/office/drawing/2014/main" id="{3F10BCFF-664B-BB61-17B7-AE3B04619DC8}"/>
              </a:ext>
            </a:extLst>
          </p:cNvPr>
          <p:cNvSpPr>
            <a:spLocks noGrp="1"/>
          </p:cNvSpPr>
          <p:nvPr>
            <p:ph type="body" idx="1"/>
          </p:nvPr>
        </p:nvSpPr>
        <p:spPr>
          <a:xfrm>
            <a:off x="685800" y="2194560"/>
            <a:ext cx="5660679" cy="2458921"/>
          </a:xfrm>
        </p:spPr>
        <p:txBody>
          <a:bodyPr/>
          <a:lstStyle/>
          <a:p>
            <a:r>
              <a:rPr lang="en-US" dirty="0"/>
              <a:t>Test (Positive): Add one element to an empty vector.</a:t>
            </a:r>
          </a:p>
          <a:p>
            <a:r>
              <a:rPr lang="en-US" dirty="0"/>
              <a:t>Expected result: Vector size = 1.</a:t>
            </a:r>
          </a:p>
          <a:p>
            <a:r>
              <a:rPr lang="en-US" dirty="0"/>
              <a:t>Outcome: PASS</a:t>
            </a:r>
          </a:p>
        </p:txBody>
      </p:sp>
      <p:pic>
        <p:nvPicPr>
          <p:cNvPr id="5" name="Picture 4" descr="A computer screen with text&#10;&#10;AI-generated content may be incorrect.">
            <a:extLst>
              <a:ext uri="{FF2B5EF4-FFF2-40B4-BE49-F238E27FC236}">
                <a16:creationId xmlns:a16="http://schemas.microsoft.com/office/drawing/2014/main" id="{936429CA-C424-AE39-F8B5-8DA16AEEE7DE}"/>
              </a:ext>
            </a:extLst>
          </p:cNvPr>
          <p:cNvPicPr>
            <a:picLocks noChangeAspect="1"/>
          </p:cNvPicPr>
          <p:nvPr/>
        </p:nvPicPr>
        <p:blipFill>
          <a:blip r:embed="rId4"/>
          <a:stretch>
            <a:fillRect/>
          </a:stretch>
        </p:blipFill>
        <p:spPr>
          <a:xfrm>
            <a:off x="7200900" y="2057401"/>
            <a:ext cx="3648075" cy="2619375"/>
          </a:xfrm>
          <a:prstGeom prst="rect">
            <a:avLst/>
          </a:prstGeom>
        </p:spPr>
      </p:pic>
      <p:pic>
        <p:nvPicPr>
          <p:cNvPr id="7" name="Picture 6" descr="A screenshot of a computer program&#10;&#10;AI-generated content may be incorrect.">
            <a:extLst>
              <a:ext uri="{FF2B5EF4-FFF2-40B4-BE49-F238E27FC236}">
                <a16:creationId xmlns:a16="http://schemas.microsoft.com/office/drawing/2014/main" id="{FC994EC2-3D38-8326-723F-B7CB104B723B}"/>
              </a:ext>
            </a:extLst>
          </p:cNvPr>
          <p:cNvPicPr>
            <a:picLocks noChangeAspect="1"/>
          </p:cNvPicPr>
          <p:nvPr/>
        </p:nvPicPr>
        <p:blipFill>
          <a:blip r:embed="rId5"/>
          <a:stretch>
            <a:fillRect/>
          </a:stretch>
        </p:blipFill>
        <p:spPr>
          <a:xfrm>
            <a:off x="7310437" y="4836013"/>
            <a:ext cx="3429000" cy="1514475"/>
          </a:xfrm>
          <a:prstGeom prst="rect">
            <a:avLst/>
          </a:prstGeom>
        </p:spPr>
      </p:pic>
      <p:pic>
        <p:nvPicPr>
          <p:cNvPr id="9" name="Audio 8">
            <a:hlinkClick r:id="" action="ppaction://media"/>
            <a:extLst>
              <a:ext uri="{FF2B5EF4-FFF2-40B4-BE49-F238E27FC236}">
                <a16:creationId xmlns:a16="http://schemas.microsoft.com/office/drawing/2014/main" id="{3767A75C-2D91-428D-4554-8C7A9EED77E5}"/>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816364902"/>
      </p:ext>
    </p:extLst>
  </p:cSld>
  <p:clrMapOvr>
    <a:masterClrMapping/>
  </p:clrMapOvr>
  <mc:AlternateContent xmlns:mc="http://schemas.openxmlformats.org/markup-compatibility/2006">
    <mc:Choice xmlns:p14="http://schemas.microsoft.com/office/powerpoint/2010/main" Requires="p14">
      <p:transition spd="slow" p14:dur="2000" advTm="8203"/>
    </mc:Choice>
    <mc:Fallback>
      <p:transition spd="slow" advTm="820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COUNT" val="14"/>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Vapor Trail">
  <a:themeElements>
    <a:clrScheme name="Vapor Trail">
      <a:dk1>
        <a:srgbClr val="000000"/>
      </a:dk1>
      <a:lt1>
        <a:srgbClr val="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9267F6D1A260A4394C18F5AF72445EA" ma:contentTypeVersion="3" ma:contentTypeDescription="Create a new document." ma:contentTypeScope="" ma:versionID="d6a723735a0ade9a92961b83aee31dda">
  <xsd:schema xmlns:xsd="http://www.w3.org/2001/XMLSchema" xmlns:xs="http://www.w3.org/2001/XMLSchema" xmlns:p="http://schemas.microsoft.com/office/2006/metadata/properties" targetNamespace="http://schemas.microsoft.com/office/2006/metadata/properties" ma:root="true" ma:fieldsID="e345bd7673956a623930e5662e321f3a">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4"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3DB4D054-FC38-43E0-B24C-8E3420B75B8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F398236C-7FA9-40C9-B456-AA158A506A32}">
  <ds:schemaRefs>
    <ds:schemaRef ds:uri="http://schemas.microsoft.com/sharepoint/v3/contenttype/forms"/>
  </ds:schemaRefs>
</ds:datastoreItem>
</file>

<file path=customXml/itemProps3.xml><?xml version="1.0" encoding="utf-8"?>
<ds:datastoreItem xmlns:ds="http://schemas.openxmlformats.org/officeDocument/2006/customXml" ds:itemID="{3E9B35DD-16B6-4415-A905-CDACA4FC6DBE}">
  <ds:schemaRefs>
    <ds:schemaRef ds:uri="http://purl.org/dc/terms/"/>
    <ds:schemaRef ds:uri="http://schemas.microsoft.com/office/infopath/2007/PartnerControls"/>
    <ds:schemaRef ds:uri="http://schemas.microsoft.com/office/2006/documentManagement/types"/>
    <ds:schemaRef ds:uri="http://schemas.openxmlformats.org/package/2006/metadata/core-properties"/>
    <ds:schemaRef ds:uri="http://www.w3.org/XML/1998/namespace"/>
    <ds:schemaRef ds:uri="http://purl.org/dc/elements/1.1/"/>
    <ds:schemaRef ds:uri="http://schemas.microsoft.com/office/2006/metadata/properties"/>
    <ds:schemaRef ds:uri="http://purl.org/dc/dcmitype/"/>
  </ds:schemaRefs>
</ds:datastoreItem>
</file>

<file path=docProps/app.xml><?xml version="1.0" encoding="utf-8"?>
<Properties xmlns="http://schemas.openxmlformats.org/officeDocument/2006/extended-properties" xmlns:vt="http://schemas.openxmlformats.org/officeDocument/2006/docPropsVTypes">
  <TotalTime>202</TotalTime>
  <Words>1647</Words>
  <Application>Microsoft Office PowerPoint</Application>
  <PresentationFormat>Widescreen</PresentationFormat>
  <Paragraphs>173</Paragraphs>
  <Slides>19</Slides>
  <Notes>14</Notes>
  <HiddenSlides>0</HiddenSlides>
  <MMClips>18</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19</vt:i4>
      </vt:variant>
    </vt:vector>
  </HeadingPairs>
  <TitlesOfParts>
    <vt:vector size="23" baseType="lpstr">
      <vt:lpstr>Century Gothic</vt:lpstr>
      <vt:lpstr>Arial</vt:lpstr>
      <vt:lpstr>Times New Roman</vt:lpstr>
      <vt:lpstr>Vapor Trail</vt:lpstr>
      <vt:lpstr>Green Pace</vt:lpstr>
      <vt:lpstr>OVERVIEW: DEFENSE IN DEPTH</vt:lpstr>
      <vt:lpstr>THREATS MATRIX</vt:lpstr>
      <vt:lpstr>10 PRINCIPLES</vt:lpstr>
      <vt:lpstr>CODING STANDARDS</vt:lpstr>
      <vt:lpstr>ENCRYPTION POLICIES</vt:lpstr>
      <vt:lpstr>TRIPLE-A POLICIES</vt:lpstr>
      <vt:lpstr>Unit Testing</vt:lpstr>
      <vt:lpstr>Test 1: Add to an Empty Vector</vt:lpstr>
      <vt:lpstr>Test 2: Capacity &gt;= Size</vt:lpstr>
      <vt:lpstr>Test 3: Throws Out_of_Range on Invalid Access</vt:lpstr>
      <vt:lpstr>Test 4: Accessing Front on Empty Vector</vt:lpstr>
      <vt:lpstr>Test 5: Value at Index Matches Expected Value</vt:lpstr>
      <vt:lpstr>AUTOMATION SUMMARY</vt:lpstr>
      <vt:lpstr>TOOLS</vt:lpstr>
      <vt:lpstr>RISKS AND BENEFITS</vt:lpstr>
      <vt:lpstr>RECOMMENDATIONS</vt:lpstr>
      <vt:lpstr>CONCLUSIONS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405 Project Two Presentation Template</dc:title>
  <dc:creator>Kathy Shields</dc:creator>
  <cp:lastModifiedBy>Marchevka, Kristian</cp:lastModifiedBy>
  <cp:revision>4</cp:revision>
  <dcterms:created xsi:type="dcterms:W3CDTF">2020-08-19T17:59:24Z</dcterms:created>
  <dcterms:modified xsi:type="dcterms:W3CDTF">2025-08-17T19:57:23Z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DA78308B-55B0-44AB-B406-C6A80F5E53EB</vt:lpwstr>
  </property>
  <property fmtid="{D5CDD505-2E9C-101B-9397-08002B2CF9AE}" pid="3" name="ArticulatePath">
    <vt:lpwstr>CS 405 P2 Presentation Template</vt:lpwstr>
  </property>
  <property fmtid="{D5CDD505-2E9C-101B-9397-08002B2CF9AE}" pid="4" name="ContentTypeId">
    <vt:lpwstr>0x01010019267F6D1A260A4394C18F5AF72445EA</vt:lpwstr>
  </property>
</Properties>
</file>